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4"/>
  </p:sldMasterIdLst>
  <p:notesMasterIdLst>
    <p:notesMasterId r:id="rId9"/>
  </p:notesMasterIdLst>
  <p:sldIdLst>
    <p:sldId id="265" r:id="rId5"/>
    <p:sldId id="268" r:id="rId6"/>
    <p:sldId id="266" r:id="rId7"/>
    <p:sldId id="269" r:id="rId8"/>
  </p:sldIdLst>
  <p:sldSz cx="12192000" cy="6858000"/>
  <p:notesSz cx="6797675" cy="9928225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753"/>
    <a:srgbClr val="A9B4BB"/>
    <a:srgbClr val="019ED9"/>
    <a:srgbClr val="E88300"/>
    <a:srgbClr val="DB4D69"/>
    <a:srgbClr val="3E9C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33" autoAdjust="0"/>
    <p:restoredTop sz="88227" autoAdjust="0"/>
  </p:normalViewPr>
  <p:slideViewPr>
    <p:cSldViewPr snapToGrid="0">
      <p:cViewPr varScale="1">
        <p:scale>
          <a:sx n="58" d="100"/>
          <a:sy n="58" d="100"/>
        </p:scale>
        <p:origin x="14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ivi Kuokkanen" userId="4948bb29-a7f8-4fe2-8e08-9c436366a223" providerId="ADAL" clId="{5993DE6D-BD32-4DA9-B058-DA6236DBC1DC}"/>
    <pc:docChg chg="modSld">
      <pc:chgData name="Viivi Kuokkanen" userId="4948bb29-a7f8-4fe2-8e08-9c436366a223" providerId="ADAL" clId="{5993DE6D-BD32-4DA9-B058-DA6236DBC1DC}" dt="2023-03-15T15:04:10.463" v="15" actId="20577"/>
      <pc:docMkLst>
        <pc:docMk/>
      </pc:docMkLst>
      <pc:sldChg chg="modSp mod">
        <pc:chgData name="Viivi Kuokkanen" userId="4948bb29-a7f8-4fe2-8e08-9c436366a223" providerId="ADAL" clId="{5993DE6D-BD32-4DA9-B058-DA6236DBC1DC}" dt="2023-03-15T15:04:10.463" v="15" actId="20577"/>
        <pc:sldMkLst>
          <pc:docMk/>
          <pc:sldMk cId="2287992935" sldId="268"/>
        </pc:sldMkLst>
        <pc:spChg chg="mod">
          <ac:chgData name="Viivi Kuokkanen" userId="4948bb29-a7f8-4fe2-8e08-9c436366a223" providerId="ADAL" clId="{5993DE6D-BD32-4DA9-B058-DA6236DBC1DC}" dt="2023-03-15T15:04:10.463" v="15" actId="20577"/>
          <ac:spMkLst>
            <pc:docMk/>
            <pc:sldMk cId="2287992935" sldId="268"/>
            <ac:spMk id="6" creationId="{3A232C94-1412-483A-B8C9-2469B01C7A57}"/>
          </ac:spMkLst>
        </pc:spChg>
      </pc:sldChg>
    </pc:docChg>
  </pc:docChgLst>
  <pc:docChgLst>
    <pc:chgData name="Viivi Kuokkanen" userId="4948bb29-a7f8-4fe2-8e08-9c436366a223" providerId="ADAL" clId="{7AAB7974-7ED7-4C71-9A72-959AB82DB90B}"/>
    <pc:docChg chg="undo custSel modSld">
      <pc:chgData name="Viivi Kuokkanen" userId="4948bb29-a7f8-4fe2-8e08-9c436366a223" providerId="ADAL" clId="{7AAB7974-7ED7-4C71-9A72-959AB82DB90B}" dt="2023-02-09T11:04:49.244" v="118" actId="14100"/>
      <pc:docMkLst>
        <pc:docMk/>
      </pc:docMkLst>
      <pc:sldChg chg="modSp mod">
        <pc:chgData name="Viivi Kuokkanen" userId="4948bb29-a7f8-4fe2-8e08-9c436366a223" providerId="ADAL" clId="{7AAB7974-7ED7-4C71-9A72-959AB82DB90B}" dt="2023-02-09T11:04:49.244" v="118" actId="14100"/>
        <pc:sldMkLst>
          <pc:docMk/>
          <pc:sldMk cId="2526142537" sldId="265"/>
        </pc:sldMkLst>
        <pc:spChg chg="mod">
          <ac:chgData name="Viivi Kuokkanen" userId="4948bb29-a7f8-4fe2-8e08-9c436366a223" providerId="ADAL" clId="{7AAB7974-7ED7-4C71-9A72-959AB82DB90B}" dt="2023-02-09T11:04:49.244" v="118" actId="14100"/>
          <ac:spMkLst>
            <pc:docMk/>
            <pc:sldMk cId="2526142537" sldId="265"/>
            <ac:spMk id="11" creationId="{8B6D1466-77DE-4F34-92F5-5B08A95A06E1}"/>
          </ac:spMkLst>
        </pc:spChg>
      </pc:sldChg>
      <pc:sldChg chg="modSp mod">
        <pc:chgData name="Viivi Kuokkanen" userId="4948bb29-a7f8-4fe2-8e08-9c436366a223" providerId="ADAL" clId="{7AAB7974-7ED7-4C71-9A72-959AB82DB90B}" dt="2023-02-09T10:39:13.336" v="57" actId="20577"/>
        <pc:sldMkLst>
          <pc:docMk/>
          <pc:sldMk cId="2287992935" sldId="268"/>
        </pc:sldMkLst>
        <pc:spChg chg="mod">
          <ac:chgData name="Viivi Kuokkanen" userId="4948bb29-a7f8-4fe2-8e08-9c436366a223" providerId="ADAL" clId="{7AAB7974-7ED7-4C71-9A72-959AB82DB90B}" dt="2023-02-09T10:39:13.336" v="57" actId="20577"/>
          <ac:spMkLst>
            <pc:docMk/>
            <pc:sldMk cId="2287992935" sldId="268"/>
            <ac:spMk id="6" creationId="{3A232C94-1412-483A-B8C9-2469B01C7A57}"/>
          </ac:spMkLst>
        </pc:spChg>
        <pc:spChg chg="mod">
          <ac:chgData name="Viivi Kuokkanen" userId="4948bb29-a7f8-4fe2-8e08-9c436366a223" providerId="ADAL" clId="{7AAB7974-7ED7-4C71-9A72-959AB82DB90B}" dt="2023-02-08T11:55:24.411" v="45" actId="20577"/>
          <ac:spMkLst>
            <pc:docMk/>
            <pc:sldMk cId="2287992935" sldId="268"/>
            <ac:spMk id="8" creationId="{2640A951-8096-47DC-854D-61F06B2AB6C6}"/>
          </ac:spMkLst>
        </pc:spChg>
      </pc:sldChg>
      <pc:sldChg chg="modSp mod">
        <pc:chgData name="Viivi Kuokkanen" userId="4948bb29-a7f8-4fe2-8e08-9c436366a223" providerId="ADAL" clId="{7AAB7974-7ED7-4C71-9A72-959AB82DB90B}" dt="2023-02-09T11:00:42.703" v="80" actId="20577"/>
        <pc:sldMkLst>
          <pc:docMk/>
          <pc:sldMk cId="2785085728" sldId="269"/>
        </pc:sldMkLst>
        <pc:spChg chg="mod">
          <ac:chgData name="Viivi Kuokkanen" userId="4948bb29-a7f8-4fe2-8e08-9c436366a223" providerId="ADAL" clId="{7AAB7974-7ED7-4C71-9A72-959AB82DB90B}" dt="2023-02-09T11:00:42.703" v="80" actId="20577"/>
          <ac:spMkLst>
            <pc:docMk/>
            <pc:sldMk cId="2785085728" sldId="269"/>
            <ac:spMk id="11" creationId="{6C696740-95A0-44B7-8D22-D7BBF78CC7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F803E-966B-4E54-BA3F-D20B34D098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BF9D1-7EC6-4CDC-992E-B15A55314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4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bg>
      <p:bgPr>
        <a:solidFill>
          <a:srgbClr val="28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2386800"/>
            <a:ext cx="8908800" cy="27000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5407200"/>
            <a:ext cx="8908800" cy="720000"/>
          </a:xfrm>
        </p:spPr>
        <p:txBody>
          <a:bodyPr>
            <a:normAutofit/>
          </a:bodyPr>
          <a:lstStyle>
            <a:lvl1pPr marL="0" indent="0" algn="l">
              <a:buNone/>
              <a:defRPr sz="2200" b="1" cap="all" baseline="0">
                <a:solidFill>
                  <a:srgbClr val="019ED9"/>
                </a:solidFill>
                <a:latin typeface="Arial Narrow" panose="020B0606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328D4A-0730-4C94-8149-4A95E0865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31713" y="26634"/>
            <a:ext cx="1925983" cy="136213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281D7D-441E-453D-98F1-A5087DC3EDC0}"/>
              </a:ext>
            </a:extLst>
          </p:cNvPr>
          <p:cNvCxnSpPr>
            <a:cxnSpLocks/>
          </p:cNvCxnSpPr>
          <p:nvPr/>
        </p:nvCxnSpPr>
        <p:spPr>
          <a:xfrm>
            <a:off x="371474" y="5244506"/>
            <a:ext cx="4276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14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bg>
      <p:bgPr>
        <a:solidFill>
          <a:srgbClr val="28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ew">
            <a:extLst>
              <a:ext uri="{FF2B5EF4-FFF2-40B4-BE49-F238E27FC236}">
                <a16:creationId xmlns:a16="http://schemas.microsoft.com/office/drawing/2014/main" id="{8849D350-03B7-4ED8-BD8E-D383839321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60" r="-745" b="17429"/>
          <a:stretch/>
        </p:blipFill>
        <p:spPr>
          <a:xfrm>
            <a:off x="4205427" y="-29013"/>
            <a:ext cx="7998000" cy="6209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6084015"/>
            <a:ext cx="121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A1B2C14-280E-412C-9C53-EE446532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91199"/>
            <a:ext cx="3564000" cy="1676099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AB934A4-ADCD-4130-B55B-F2988773D7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94000" cy="2952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3DD7F-310B-4A55-BD21-A5D4D5303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1020787" y="6180138"/>
            <a:ext cx="949219" cy="67132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BCBDE12-45EC-440D-825C-6EB7425826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400" y="3160800"/>
            <a:ext cx="3552000" cy="14400"/>
          </a:xfrm>
          <a:solidFill>
            <a:srgbClr val="FFFFFF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78381750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rgbClr val="019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hidden">
          <a:xfrm>
            <a:off x="0" y="6084015"/>
            <a:ext cx="121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new">
            <a:extLst>
              <a:ext uri="{FF2B5EF4-FFF2-40B4-BE49-F238E27FC236}">
                <a16:creationId xmlns:a16="http://schemas.microsoft.com/office/drawing/2014/main" id="{5E0CB84D-7DA4-4C9F-A2A5-99C85A74F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b="11804"/>
          <a:stretch/>
        </p:blipFill>
        <p:spPr>
          <a:xfrm>
            <a:off x="4294800" y="-14288"/>
            <a:ext cx="7897200" cy="637908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A1B2C14-280E-412C-9C53-EE446532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91199"/>
            <a:ext cx="3564000" cy="1676099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AB934A4-ADCD-4130-B55B-F2988773D7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94000" cy="2952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3DD7F-310B-4A55-BD21-A5D4D5303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1020787" y="6180138"/>
            <a:ext cx="949219" cy="67132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BCBDE12-45EC-440D-825C-6EB7425826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400" y="3160800"/>
            <a:ext cx="3552000" cy="14400"/>
          </a:xfrm>
          <a:solidFill>
            <a:srgbClr val="FFFFFF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28854105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3">
    <p:bg>
      <p:bgPr>
        <a:solidFill>
          <a:srgbClr val="DB4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ew">
            <a:extLst>
              <a:ext uri="{FF2B5EF4-FFF2-40B4-BE49-F238E27FC236}">
                <a16:creationId xmlns:a16="http://schemas.microsoft.com/office/drawing/2014/main" id="{A39CB1F4-A2C3-4A1C-BA64-EB655A630F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/>
          <a:stretch/>
        </p:blipFill>
        <p:spPr>
          <a:xfrm>
            <a:off x="4205427" y="0"/>
            <a:ext cx="7986574" cy="61600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6084015"/>
            <a:ext cx="121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A1B2C14-280E-412C-9C53-EE446532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91199"/>
            <a:ext cx="3564000" cy="1676099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AB934A4-ADCD-4130-B55B-F2988773D7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94000" cy="2952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3DD7F-310B-4A55-BD21-A5D4D5303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1020787" y="6180138"/>
            <a:ext cx="949219" cy="67132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BCBDE12-45EC-440D-825C-6EB7425826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400" y="3160800"/>
            <a:ext cx="3552000" cy="14400"/>
          </a:xfrm>
          <a:solidFill>
            <a:srgbClr val="FFFFFF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26581918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4">
    <p:bg>
      <p:bgPr>
        <a:solidFill>
          <a:srgbClr val="E8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ew">
            <a:extLst>
              <a:ext uri="{FF2B5EF4-FFF2-40B4-BE49-F238E27FC236}">
                <a16:creationId xmlns:a16="http://schemas.microsoft.com/office/drawing/2014/main" id="{308A3FDF-A117-4B70-BE35-9CB3B77966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/>
          <a:stretch/>
        </p:blipFill>
        <p:spPr>
          <a:xfrm>
            <a:off x="4205427" y="0"/>
            <a:ext cx="7986574" cy="61600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6084015"/>
            <a:ext cx="121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A1B2C14-280E-412C-9C53-EE446532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91199"/>
            <a:ext cx="3564000" cy="1676099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AB934A4-ADCD-4130-B55B-F2988773D7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94000" cy="2952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3DD7F-310B-4A55-BD21-A5D4D5303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1020787" y="6180138"/>
            <a:ext cx="949219" cy="67132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BCBDE12-45EC-440D-825C-6EB7425826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400" y="3160800"/>
            <a:ext cx="3552000" cy="14400"/>
          </a:xfrm>
          <a:solidFill>
            <a:srgbClr val="FFFFFF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5503773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5">
    <p:bg>
      <p:bgPr>
        <a:solidFill>
          <a:srgbClr val="3E9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hidden">
          <a:xfrm>
            <a:off x="0" y="6084015"/>
            <a:ext cx="121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new">
            <a:extLst>
              <a:ext uri="{FF2B5EF4-FFF2-40B4-BE49-F238E27FC236}">
                <a16:creationId xmlns:a16="http://schemas.microsoft.com/office/drawing/2014/main" id="{5E0CB84D-7DA4-4C9F-A2A5-99C85A74F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b="11804"/>
          <a:stretch/>
        </p:blipFill>
        <p:spPr>
          <a:xfrm>
            <a:off x="4294800" y="-14288"/>
            <a:ext cx="7897200" cy="637908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A1B2C14-280E-412C-9C53-EE446532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91199"/>
            <a:ext cx="3564000" cy="1676099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AB934A4-ADCD-4130-B55B-F2988773D7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94000" cy="2952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3DD7F-310B-4A55-BD21-A5D4D5303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1020787" y="6180138"/>
            <a:ext cx="949219" cy="67132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BCBDE12-45EC-440D-825C-6EB7425826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400" y="3160800"/>
            <a:ext cx="3552000" cy="14400"/>
          </a:xfrm>
          <a:solidFill>
            <a:srgbClr val="FFFFFF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582379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4620-45F3-46D0-B426-86869BDB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2EF6A-6238-4767-A094-1130025D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414800"/>
            <a:ext cx="5547600" cy="4762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6E2BD-F86C-4846-9508-21B5517E2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602" y="1414800"/>
            <a:ext cx="5547600" cy="4762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05ED6-93D1-43DC-ACB8-9053E253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A516-EB7A-4301-AC46-13D9B684B942}" type="datetime1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EF893-0654-456D-94AE-C47DA484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E8695-4718-4A43-AD42-188170AD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1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DCC427-6D55-404F-A841-D394422698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r="6813"/>
          <a:stretch/>
        </p:blipFill>
        <p:spPr>
          <a:xfrm>
            <a:off x="-5823" y="4453577"/>
            <a:ext cx="12192001" cy="21704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A8930A-98DF-4135-9396-48390B57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46DD87A-AD48-44B0-9E5F-5596DF230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414800"/>
            <a:ext cx="5547600" cy="3049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97B7D57-8C9C-412E-B08E-5C77413E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602" y="1414800"/>
            <a:ext cx="5547600" cy="3049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00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800" y="1346400"/>
            <a:ext cx="5472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 cap="all" baseline="0">
                <a:solidFill>
                  <a:srgbClr val="019ED9"/>
                </a:solidFill>
                <a:latin typeface="Arial Narrow" panose="020B0606020202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800" y="2008800"/>
            <a:ext cx="5472000" cy="41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0400" y="1346400"/>
            <a:ext cx="5472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 cap="all" baseline="0">
                <a:solidFill>
                  <a:srgbClr val="019ED9"/>
                </a:solidFill>
                <a:latin typeface="Arial Narrow" panose="020B0606020202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0400" y="2008800"/>
            <a:ext cx="5472000" cy="41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3176-0B16-451F-8AB7-40547D7F4707}" type="datetime1">
              <a:rPr lang="en-GB" smtClean="0"/>
              <a:t>15/03/2023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A48C55-9AF8-4200-99E4-5A291DA4F9D3}"/>
              </a:ext>
            </a:extLst>
          </p:cNvPr>
          <p:cNvCxnSpPr/>
          <p:nvPr/>
        </p:nvCxnSpPr>
        <p:spPr>
          <a:xfrm>
            <a:off x="6096000" y="1347073"/>
            <a:ext cx="0" cy="4818777"/>
          </a:xfrm>
          <a:prstGeom prst="line">
            <a:avLst/>
          </a:prstGeom>
          <a:ln w="12700">
            <a:solidFill>
              <a:srgbClr val="019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45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D0BB414-78B8-449F-B2B9-6F752C2558F4}"/>
              </a:ext>
            </a:extLst>
          </p:cNvPr>
          <p:cNvSpPr/>
          <p:nvPr/>
        </p:nvSpPr>
        <p:spPr bwMode="hidden">
          <a:xfrm>
            <a:off x="0" y="5347446"/>
            <a:ext cx="12191999" cy="817200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800" y="1346400"/>
            <a:ext cx="5472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 cap="all" baseline="0">
                <a:solidFill>
                  <a:srgbClr val="019ED9"/>
                </a:solidFill>
                <a:latin typeface="Arial Narrow" panose="020B0606020202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800" y="2008800"/>
            <a:ext cx="5472000" cy="3250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EBB40B-60A4-47A6-A777-81C236BD6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0800" y="5508000"/>
            <a:ext cx="5472000" cy="46672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b="1">
                <a:solidFill>
                  <a:schemeClr val="bg1"/>
                </a:solidFill>
              </a:defRPr>
            </a:lvl2pPr>
            <a:lvl3pPr marL="914377" indent="0">
              <a:buNone/>
              <a:defRPr b="1">
                <a:solidFill>
                  <a:schemeClr val="bg1"/>
                </a:solidFill>
              </a:defRPr>
            </a:lvl3pPr>
            <a:lvl4pPr marL="1371566" indent="0">
              <a:buNone/>
              <a:defRPr b="1">
                <a:solidFill>
                  <a:schemeClr val="bg1"/>
                </a:solidFill>
              </a:defRPr>
            </a:lvl4pPr>
            <a:lvl5pPr marL="182875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0400" y="1346400"/>
            <a:ext cx="5472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 cap="all" baseline="0">
                <a:solidFill>
                  <a:srgbClr val="019ED9"/>
                </a:solidFill>
                <a:latin typeface="Arial Narrow" panose="020B0606020202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0400" y="2008800"/>
            <a:ext cx="5472000" cy="3250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DD683B5-2B83-4DAA-B666-8F9E6EF7B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400" y="5508000"/>
            <a:ext cx="5472000" cy="46672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b="1">
                <a:solidFill>
                  <a:schemeClr val="bg1"/>
                </a:solidFill>
              </a:defRPr>
            </a:lvl2pPr>
            <a:lvl3pPr marL="914377" indent="0">
              <a:buNone/>
              <a:defRPr b="1">
                <a:solidFill>
                  <a:schemeClr val="bg1"/>
                </a:solidFill>
              </a:defRPr>
            </a:lvl3pPr>
            <a:lvl4pPr marL="1371566" indent="0">
              <a:buNone/>
              <a:defRPr b="1">
                <a:solidFill>
                  <a:schemeClr val="bg1"/>
                </a:solidFill>
              </a:defRPr>
            </a:lvl4pPr>
            <a:lvl5pPr marL="182875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A48C55-9AF8-4200-99E4-5A291DA4F9D3}"/>
              </a:ext>
            </a:extLst>
          </p:cNvPr>
          <p:cNvCxnSpPr/>
          <p:nvPr/>
        </p:nvCxnSpPr>
        <p:spPr>
          <a:xfrm>
            <a:off x="6096000" y="1347073"/>
            <a:ext cx="0" cy="39096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C99EB-02D0-48C2-B7D8-AD7D6E0B7E2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88F9BB-FF83-4A05-B310-F5E69DF1CF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8565E2C-52BC-4CBD-8B80-C6C19F5429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4123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D0BB414-78B8-449F-B2B9-6F752C2558F4}"/>
              </a:ext>
            </a:extLst>
          </p:cNvPr>
          <p:cNvSpPr/>
          <p:nvPr/>
        </p:nvSpPr>
        <p:spPr bwMode="hidden">
          <a:xfrm>
            <a:off x="0" y="5347446"/>
            <a:ext cx="12191999" cy="817200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800" y="1346400"/>
            <a:ext cx="3621600" cy="84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 cap="all" baseline="0">
                <a:solidFill>
                  <a:srgbClr val="019ED9"/>
                </a:solidFill>
                <a:latin typeface="Arial Narrow" panose="020B0606020202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800" y="2250000"/>
            <a:ext cx="3621600" cy="30096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EBB40B-60A4-47A6-A777-81C236BD6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0800" y="5508000"/>
            <a:ext cx="3621600" cy="466725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b="1">
                <a:solidFill>
                  <a:schemeClr val="bg1"/>
                </a:solidFill>
              </a:defRPr>
            </a:lvl2pPr>
            <a:lvl3pPr marL="914377" indent="0">
              <a:buNone/>
              <a:defRPr b="1">
                <a:solidFill>
                  <a:schemeClr val="bg1"/>
                </a:solidFill>
              </a:defRPr>
            </a:lvl3pPr>
            <a:lvl4pPr marL="1371566" indent="0">
              <a:buNone/>
              <a:defRPr b="1">
                <a:solidFill>
                  <a:schemeClr val="bg1"/>
                </a:solidFill>
              </a:defRPr>
            </a:lvl4pPr>
            <a:lvl5pPr marL="182875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1600" y="1346400"/>
            <a:ext cx="3621600" cy="84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 cap="all" baseline="0">
                <a:solidFill>
                  <a:srgbClr val="019ED9"/>
                </a:solidFill>
                <a:latin typeface="Arial Narrow" panose="020B0606020202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1600" y="2250000"/>
            <a:ext cx="3621600" cy="30096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DD683B5-2B83-4DAA-B666-8F9E6EF7B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600" y="5508000"/>
            <a:ext cx="3621600" cy="466725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b="1">
                <a:solidFill>
                  <a:schemeClr val="bg1"/>
                </a:solidFill>
              </a:defRPr>
            </a:lvl2pPr>
            <a:lvl3pPr marL="914377" indent="0">
              <a:buNone/>
              <a:defRPr b="1">
                <a:solidFill>
                  <a:schemeClr val="bg1"/>
                </a:solidFill>
              </a:defRPr>
            </a:lvl3pPr>
            <a:lvl4pPr marL="1371566" indent="0">
              <a:buNone/>
              <a:defRPr b="1">
                <a:solidFill>
                  <a:schemeClr val="bg1"/>
                </a:solidFill>
              </a:defRPr>
            </a:lvl4pPr>
            <a:lvl5pPr marL="182875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4CF8F-0AA7-4B44-A9A0-EBBA064DA896}"/>
              </a:ext>
            </a:extLst>
          </p:cNvPr>
          <p:cNvCxnSpPr/>
          <p:nvPr/>
        </p:nvCxnSpPr>
        <p:spPr>
          <a:xfrm>
            <a:off x="4114800" y="1347073"/>
            <a:ext cx="0" cy="3910727"/>
          </a:xfrm>
          <a:prstGeom prst="line">
            <a:avLst/>
          </a:prstGeom>
          <a:ln w="12700">
            <a:solidFill>
              <a:srgbClr val="019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479DA0-83B9-4035-93C9-BE2818C66359}"/>
              </a:ext>
            </a:extLst>
          </p:cNvPr>
          <p:cNvCxnSpPr/>
          <p:nvPr/>
        </p:nvCxnSpPr>
        <p:spPr>
          <a:xfrm>
            <a:off x="8013700" y="1347073"/>
            <a:ext cx="0" cy="3910727"/>
          </a:xfrm>
          <a:prstGeom prst="line">
            <a:avLst/>
          </a:prstGeom>
          <a:ln w="12700">
            <a:solidFill>
              <a:srgbClr val="019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1D5A3E2-3533-48F1-9D09-4C7F891047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2800" y="1324810"/>
            <a:ext cx="3621600" cy="84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 cap="all" baseline="0">
                <a:solidFill>
                  <a:srgbClr val="019ED9"/>
                </a:solidFill>
                <a:latin typeface="Arial Narrow" panose="020B0606020202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45CB6FE-6A7E-480F-BA0B-B2CE237F445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82800" y="2250000"/>
            <a:ext cx="3621600" cy="30096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2109684-4E6D-4E3B-8F42-1B8F914B47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2800" y="5486410"/>
            <a:ext cx="3621600" cy="466725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189" indent="0">
              <a:buNone/>
              <a:defRPr b="1">
                <a:solidFill>
                  <a:schemeClr val="bg1"/>
                </a:solidFill>
              </a:defRPr>
            </a:lvl2pPr>
            <a:lvl3pPr marL="914377" indent="0">
              <a:buNone/>
              <a:defRPr b="1">
                <a:solidFill>
                  <a:schemeClr val="bg1"/>
                </a:solidFill>
              </a:defRPr>
            </a:lvl3pPr>
            <a:lvl4pPr marL="1371566" indent="0">
              <a:buNone/>
              <a:defRPr b="1">
                <a:solidFill>
                  <a:schemeClr val="bg1"/>
                </a:solidFill>
              </a:defRPr>
            </a:lvl4pPr>
            <a:lvl5pPr marL="182875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FBE2B-C81B-4E41-949A-CBDB2AEF374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2CED35-8D30-49F3-A86D-BCD18DC52BD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7AF3EF6-F3B6-4E56-9682-5C350E94D21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3960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370C-3CE3-48E1-A358-A08C326AFFF4}" type="datetime1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0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800" y="1404000"/>
            <a:ext cx="3711600" cy="4762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359600" y="1404000"/>
            <a:ext cx="7462800" cy="4762800"/>
          </a:xfrm>
          <a:noFill/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26FCDB-84B0-4C53-B1C4-DA2AC716E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87" y="6180138"/>
            <a:ext cx="949219" cy="67132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7E4EB-FE93-478D-8784-87C4023C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6368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orient="horz" pos="7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9" y="367200"/>
            <a:ext cx="5724000" cy="8172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00000" y="367200"/>
            <a:ext cx="5518800" cy="5796000"/>
          </a:xfrm>
          <a:noFill/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800" y="1404000"/>
            <a:ext cx="5547600" cy="4762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600FE-8D97-4C07-8C57-43063763E65E}"/>
              </a:ext>
            </a:extLst>
          </p:cNvPr>
          <p:cNvCxnSpPr/>
          <p:nvPr/>
        </p:nvCxnSpPr>
        <p:spPr>
          <a:xfrm>
            <a:off x="371475" y="1186775"/>
            <a:ext cx="5724000" cy="0"/>
          </a:xfrm>
          <a:prstGeom prst="line">
            <a:avLst/>
          </a:prstGeom>
          <a:ln w="28575">
            <a:solidFill>
              <a:srgbClr val="019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26FCDB-84B0-4C53-B1C4-DA2AC716E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87" y="6180138"/>
            <a:ext cx="949219" cy="6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7208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orient="horz" pos="75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B33711-C70E-43D7-953D-8A82D5CEC66D}"/>
              </a:ext>
            </a:extLst>
          </p:cNvPr>
          <p:cNvSpPr/>
          <p:nvPr/>
        </p:nvSpPr>
        <p:spPr bwMode="hidden">
          <a:xfrm>
            <a:off x="6301047" y="4605250"/>
            <a:ext cx="5519478" cy="1560599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9" y="367200"/>
            <a:ext cx="5724000" cy="8172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800" y="1404000"/>
            <a:ext cx="5547600" cy="4762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00000" y="367200"/>
            <a:ext cx="5518800" cy="4248000"/>
          </a:xfrm>
          <a:noFill/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600FE-8D97-4C07-8C57-43063763E65E}"/>
              </a:ext>
            </a:extLst>
          </p:cNvPr>
          <p:cNvCxnSpPr/>
          <p:nvPr/>
        </p:nvCxnSpPr>
        <p:spPr>
          <a:xfrm>
            <a:off x="371475" y="1186775"/>
            <a:ext cx="5724000" cy="0"/>
          </a:xfrm>
          <a:prstGeom prst="line">
            <a:avLst/>
          </a:prstGeom>
          <a:ln w="28575">
            <a:solidFill>
              <a:srgbClr val="019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26FCDB-84B0-4C53-B1C4-DA2AC716E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87" y="6180138"/>
            <a:ext cx="949219" cy="67132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3AC26-6991-4EDC-AAD2-8133ACA481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4000" y="4788000"/>
            <a:ext cx="5036400" cy="11628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8190014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orient="horz" pos="7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and Content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B33711-C70E-43D7-953D-8A82D5CEC66D}"/>
              </a:ext>
            </a:extLst>
          </p:cNvPr>
          <p:cNvSpPr/>
          <p:nvPr/>
        </p:nvSpPr>
        <p:spPr bwMode="hidden">
          <a:xfrm>
            <a:off x="0" y="3333599"/>
            <a:ext cx="12200399" cy="3517849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9" y="367200"/>
            <a:ext cx="5724000" cy="8172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99" y="1404000"/>
            <a:ext cx="5723999" cy="1713600"/>
          </a:xfrm>
        </p:spPr>
        <p:txBody>
          <a:bodyPr tIns="46800" bIns="4680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C8825D-0222-414D-830F-9F8F0745DE6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0800" y="3429001"/>
            <a:ext cx="5723999" cy="2737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00000" y="367199"/>
            <a:ext cx="5518800" cy="5799593"/>
          </a:xfrm>
          <a:noFill/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600FE-8D97-4C07-8C57-43063763E65E}"/>
              </a:ext>
            </a:extLst>
          </p:cNvPr>
          <p:cNvCxnSpPr/>
          <p:nvPr/>
        </p:nvCxnSpPr>
        <p:spPr>
          <a:xfrm>
            <a:off x="371475" y="1186775"/>
            <a:ext cx="5724000" cy="0"/>
          </a:xfrm>
          <a:prstGeom prst="line">
            <a:avLst/>
          </a:prstGeom>
          <a:ln w="28575">
            <a:solidFill>
              <a:srgbClr val="019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26FCDB-84B0-4C53-B1C4-DA2AC716E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1087" y="6180138"/>
            <a:ext cx="949219" cy="6713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45B4B-2231-4014-B75C-AFDA752AA2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1AEDD-28B3-40A6-91AC-B45CF19A48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26169-A680-470D-BC75-2334E41CD7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39192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orient="horz" pos="7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800" y="367200"/>
            <a:ext cx="5547600" cy="8172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4800" y="1404000"/>
            <a:ext cx="5547600" cy="4762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0123" y="386058"/>
            <a:ext cx="5518800" cy="5796000"/>
          </a:xfrm>
          <a:noFill/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600FE-8D97-4C07-8C57-43063763E65E}"/>
              </a:ext>
            </a:extLst>
          </p:cNvPr>
          <p:cNvCxnSpPr/>
          <p:nvPr/>
        </p:nvCxnSpPr>
        <p:spPr>
          <a:xfrm>
            <a:off x="6284595" y="1186775"/>
            <a:ext cx="5547600" cy="0"/>
          </a:xfrm>
          <a:prstGeom prst="line">
            <a:avLst/>
          </a:prstGeom>
          <a:ln w="28575">
            <a:solidFill>
              <a:srgbClr val="019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26FCDB-84B0-4C53-B1C4-DA2AC716E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1087" y="6180138"/>
            <a:ext cx="949219" cy="6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316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orient="horz" pos="75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800" y="367200"/>
            <a:ext cx="5547600" cy="8172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4800" y="1404000"/>
            <a:ext cx="5547600" cy="4762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0123" y="386058"/>
            <a:ext cx="5518800" cy="4248000"/>
          </a:xfrm>
          <a:noFill/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600FE-8D97-4C07-8C57-43063763E65E}"/>
              </a:ext>
            </a:extLst>
          </p:cNvPr>
          <p:cNvCxnSpPr/>
          <p:nvPr/>
        </p:nvCxnSpPr>
        <p:spPr>
          <a:xfrm>
            <a:off x="6284595" y="1186775"/>
            <a:ext cx="5547600" cy="0"/>
          </a:xfrm>
          <a:prstGeom prst="line">
            <a:avLst/>
          </a:prstGeom>
          <a:ln w="28575">
            <a:solidFill>
              <a:srgbClr val="019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26FCDB-84B0-4C53-B1C4-DA2AC716E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87" y="6180138"/>
            <a:ext cx="949219" cy="67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E6A462-FF33-4DEE-8101-6BAE482D7415}"/>
              </a:ext>
            </a:extLst>
          </p:cNvPr>
          <p:cNvSpPr/>
          <p:nvPr/>
        </p:nvSpPr>
        <p:spPr bwMode="hidden">
          <a:xfrm>
            <a:off x="369445" y="4606201"/>
            <a:ext cx="5519478" cy="1560599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375CA00-A805-423F-A23F-C2119593F5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398" y="4788951"/>
            <a:ext cx="5036400" cy="11628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9248070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orient="horz" pos="75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and Content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4C4ED4B-EB5A-451B-8278-0DB38B2A9B6E}"/>
              </a:ext>
            </a:extLst>
          </p:cNvPr>
          <p:cNvSpPr/>
          <p:nvPr/>
        </p:nvSpPr>
        <p:spPr bwMode="hidden">
          <a:xfrm>
            <a:off x="-8399" y="3333604"/>
            <a:ext cx="12200399" cy="3517200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800" y="367200"/>
            <a:ext cx="5547600" cy="8172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4800" y="1404000"/>
            <a:ext cx="5547600" cy="16897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0123" y="367200"/>
            <a:ext cx="5518800" cy="5799600"/>
          </a:xfrm>
          <a:noFill/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600FE-8D97-4C07-8C57-43063763E65E}"/>
              </a:ext>
            </a:extLst>
          </p:cNvPr>
          <p:cNvCxnSpPr/>
          <p:nvPr/>
        </p:nvCxnSpPr>
        <p:spPr>
          <a:xfrm>
            <a:off x="6284595" y="1186775"/>
            <a:ext cx="5547600" cy="0"/>
          </a:xfrm>
          <a:prstGeom prst="line">
            <a:avLst/>
          </a:prstGeom>
          <a:ln w="28575">
            <a:solidFill>
              <a:srgbClr val="019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26FCDB-84B0-4C53-B1C4-DA2AC716E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1087" y="6180138"/>
            <a:ext cx="949219" cy="671326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570E4F0-A4E5-4F6F-BFE5-17D3A3CC5ED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67445" y="3430800"/>
            <a:ext cx="5562861" cy="273779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5531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orient="horz" pos="75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hidden">
          <a:xfrm>
            <a:off x="358774" y="368300"/>
            <a:ext cx="5669337" cy="2828416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49" name="Rectangle 48"/>
          <p:cNvSpPr/>
          <p:nvPr/>
        </p:nvSpPr>
        <p:spPr bwMode="hidden">
          <a:xfrm>
            <a:off x="6163887" y="368300"/>
            <a:ext cx="5669337" cy="2828416"/>
          </a:xfrm>
          <a:prstGeom prst="rect">
            <a:avLst/>
          </a:prstGeom>
          <a:solidFill>
            <a:srgbClr val="019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hidden">
          <a:xfrm>
            <a:off x="358773" y="3337434"/>
            <a:ext cx="5669337" cy="2828416"/>
          </a:xfrm>
          <a:prstGeom prst="rect">
            <a:avLst/>
          </a:prstGeom>
          <a:solidFill>
            <a:srgbClr val="DB4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51" name="Rectangle 50"/>
          <p:cNvSpPr/>
          <p:nvPr/>
        </p:nvSpPr>
        <p:spPr bwMode="hidden">
          <a:xfrm>
            <a:off x="6163886" y="3337434"/>
            <a:ext cx="5669337" cy="2828416"/>
          </a:xfrm>
          <a:prstGeom prst="rect">
            <a:avLst/>
          </a:prstGeom>
          <a:solidFill>
            <a:srgbClr val="E8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088314" y="2260360"/>
            <a:ext cx="2015372" cy="2015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/>
          </p:nvPr>
        </p:nvSpPr>
        <p:spPr>
          <a:xfrm>
            <a:off x="5087938" y="2260600"/>
            <a:ext cx="2016125" cy="201453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4"/>
          </p:nvPr>
        </p:nvSpPr>
        <p:spPr>
          <a:xfrm>
            <a:off x="469900" y="482600"/>
            <a:ext cx="4508500" cy="26017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8" name="Text Placeholder 56"/>
          <p:cNvSpPr>
            <a:spLocks noGrp="1"/>
          </p:cNvSpPr>
          <p:nvPr>
            <p:ph type="body" sz="quarter" idx="15"/>
          </p:nvPr>
        </p:nvSpPr>
        <p:spPr>
          <a:xfrm>
            <a:off x="469900" y="3437092"/>
            <a:ext cx="4508500" cy="26017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9" name="Text Placeholder 56"/>
          <p:cNvSpPr>
            <a:spLocks noGrp="1"/>
          </p:cNvSpPr>
          <p:nvPr>
            <p:ph type="body" sz="quarter" idx="16"/>
          </p:nvPr>
        </p:nvSpPr>
        <p:spPr>
          <a:xfrm>
            <a:off x="7226300" y="482600"/>
            <a:ext cx="4508500" cy="26017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0" name="Text Placeholder 56"/>
          <p:cNvSpPr>
            <a:spLocks noGrp="1"/>
          </p:cNvSpPr>
          <p:nvPr>
            <p:ph type="body" sz="quarter" idx="17"/>
          </p:nvPr>
        </p:nvSpPr>
        <p:spPr>
          <a:xfrm>
            <a:off x="7226300" y="3437092"/>
            <a:ext cx="4508500" cy="26017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2FF7D-608E-4E03-BC08-F5DCB0B0909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41D55-3552-4B54-8871-986F2743032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03FF4-5EDA-4A94-B337-08C6CF44AE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F3EA7E-26D4-4EA4-9B2C-DEBE0396D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1087" y="6180138"/>
            <a:ext cx="949219" cy="6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650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ly pl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526306" y="-3980329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149787" y="1285646"/>
            <a:ext cx="5670738" cy="2402403"/>
            <a:chOff x="6149787" y="1285646"/>
            <a:chExt cx="5670738" cy="2402403"/>
          </a:xfrm>
        </p:grpSpPr>
        <p:sp>
          <p:nvSpPr>
            <p:cNvPr id="10" name="Rectangle 9"/>
            <p:cNvSpPr/>
            <p:nvPr/>
          </p:nvSpPr>
          <p:spPr>
            <a:xfrm>
              <a:off x="6149787" y="1285646"/>
              <a:ext cx="5670738" cy="2402403"/>
            </a:xfrm>
            <a:prstGeom prst="rect">
              <a:avLst/>
            </a:prstGeom>
            <a:solidFill>
              <a:srgbClr val="D6E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787" y="2618261"/>
              <a:ext cx="1069788" cy="106978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149787" y="3762432"/>
            <a:ext cx="5670738" cy="2403417"/>
            <a:chOff x="6149787" y="3762432"/>
            <a:chExt cx="5670738" cy="2403417"/>
          </a:xfrm>
        </p:grpSpPr>
        <p:sp>
          <p:nvSpPr>
            <p:cNvPr id="11" name="Rectangle 10"/>
            <p:cNvSpPr/>
            <p:nvPr/>
          </p:nvSpPr>
          <p:spPr>
            <a:xfrm>
              <a:off x="6149787" y="3763445"/>
              <a:ext cx="5670738" cy="2402404"/>
            </a:xfrm>
            <a:prstGeom prst="rect">
              <a:avLst/>
            </a:prstGeom>
            <a:solidFill>
              <a:srgbClr val="D6E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787" y="3762432"/>
              <a:ext cx="1069788" cy="106847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71475" y="3762432"/>
            <a:ext cx="5688667" cy="2403417"/>
            <a:chOff x="371475" y="3762432"/>
            <a:chExt cx="5688667" cy="2403417"/>
          </a:xfrm>
        </p:grpSpPr>
        <p:sp>
          <p:nvSpPr>
            <p:cNvPr id="7" name="Rectangle 6"/>
            <p:cNvSpPr/>
            <p:nvPr/>
          </p:nvSpPr>
          <p:spPr>
            <a:xfrm>
              <a:off x="371475" y="3763445"/>
              <a:ext cx="5688667" cy="2402404"/>
            </a:xfrm>
            <a:prstGeom prst="rect">
              <a:avLst/>
            </a:prstGeom>
            <a:solidFill>
              <a:srgbClr val="D6E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354" y="3762432"/>
              <a:ext cx="1069788" cy="10684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71475" y="1285646"/>
            <a:ext cx="5688667" cy="2402403"/>
            <a:chOff x="371475" y="1285646"/>
            <a:chExt cx="5688667" cy="2402403"/>
          </a:xfrm>
        </p:grpSpPr>
        <p:sp>
          <p:nvSpPr>
            <p:cNvPr id="6" name="Rectangle 5"/>
            <p:cNvSpPr/>
            <p:nvPr/>
          </p:nvSpPr>
          <p:spPr>
            <a:xfrm>
              <a:off x="371475" y="1285646"/>
              <a:ext cx="5688667" cy="2402403"/>
            </a:xfrm>
            <a:prstGeom prst="rect">
              <a:avLst/>
            </a:prstGeom>
            <a:solidFill>
              <a:srgbClr val="D6E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354" y="2618261"/>
              <a:ext cx="1069788" cy="1069788"/>
            </a:xfrm>
            <a:prstGeom prst="rect">
              <a:avLst/>
            </a:prstGeom>
          </p:spPr>
        </p:pic>
      </p:grpSp>
      <p:sp>
        <p:nvSpPr>
          <p:cNvPr id="30" name="Content Placeholder 29"/>
          <p:cNvSpPr>
            <a:spLocks noGrp="1"/>
          </p:cNvSpPr>
          <p:nvPr>
            <p:ph sz="quarter" idx="13"/>
          </p:nvPr>
        </p:nvSpPr>
        <p:spPr>
          <a:xfrm>
            <a:off x="7309221" y="1418602"/>
            <a:ext cx="4338698" cy="2104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1" name="Content Placeholder 29"/>
          <p:cNvSpPr>
            <a:spLocks noGrp="1"/>
          </p:cNvSpPr>
          <p:nvPr>
            <p:ph sz="quarter" idx="14"/>
          </p:nvPr>
        </p:nvSpPr>
        <p:spPr>
          <a:xfrm>
            <a:off x="7309221" y="3922519"/>
            <a:ext cx="4338698" cy="2104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2" name="Content Placeholder 29"/>
          <p:cNvSpPr>
            <a:spLocks noGrp="1"/>
          </p:cNvSpPr>
          <p:nvPr>
            <p:ph sz="quarter" idx="15"/>
          </p:nvPr>
        </p:nvSpPr>
        <p:spPr>
          <a:xfrm>
            <a:off x="506768" y="1418602"/>
            <a:ext cx="4338698" cy="2104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3" name="Content Placeholder 29"/>
          <p:cNvSpPr>
            <a:spLocks noGrp="1"/>
          </p:cNvSpPr>
          <p:nvPr>
            <p:ph sz="quarter" idx="16"/>
          </p:nvPr>
        </p:nvSpPr>
        <p:spPr>
          <a:xfrm>
            <a:off x="506768" y="3922519"/>
            <a:ext cx="4338698" cy="2104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16B7601-67FE-439A-9C98-A74981CEEA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C9A5E7F-1CFA-4CC1-9864-C1D06768C3F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2FEF54C-CCAA-4968-BD9A-7E0086D6F8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9635B-2423-4BB7-B844-489B12BA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8304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 bwMode="hidden">
          <a:xfrm>
            <a:off x="0" y="0"/>
            <a:ext cx="12192000" cy="6858000"/>
          </a:xfrm>
          <a:solidFill>
            <a:srgbClr val="A9B4BB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7544CC2-D8CD-406A-89A4-2C9251EEA5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82800" y="6181200"/>
            <a:ext cx="950400" cy="67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0965544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E60F5-B1A4-46EB-9538-644CF0F8A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87" y="6180138"/>
            <a:ext cx="949219" cy="6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5355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 bwMode="hidden">
          <a:xfrm>
            <a:off x="0" y="0"/>
            <a:ext cx="12192000" cy="6858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6D30F58-5F78-41F1-B7B3-B3E56E0D24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82800" y="6181200"/>
            <a:ext cx="950400" cy="67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15051526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lid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 bwMode="hidden">
          <a:xfrm>
            <a:off x="0" y="0"/>
            <a:ext cx="12192000" cy="6858000"/>
          </a:xfrm>
          <a:solidFill>
            <a:srgbClr val="A9B4BB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F0A04F2-F2BC-434B-8B2C-43C3B53A28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370800" y="370800"/>
            <a:ext cx="3978000" cy="6037200"/>
          </a:xfrm>
          <a:solidFill>
            <a:schemeClr val="bg1"/>
          </a:solidFill>
        </p:spPr>
        <p:txBody>
          <a:bodyPr lIns="360000" tIns="1980000" rIns="360000" bIns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ACAB75-4CDA-476B-9411-B239DC9E07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570" y="640714"/>
            <a:ext cx="3475037" cy="136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7CBFC6E-3B77-4AA4-B356-FF5BC89CBB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882800" y="6181200"/>
            <a:ext cx="950400" cy="67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642661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lide with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 bwMode="hidden">
          <a:xfrm>
            <a:off x="0" y="0"/>
            <a:ext cx="12192000" cy="6858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8DA872DD-F2C2-4081-B6F3-7986E716C1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82800" y="6181200"/>
            <a:ext cx="950400" cy="67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FC192A4-0B5C-4497-8DEE-D92145D1C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370800" y="370800"/>
            <a:ext cx="3978000" cy="6037200"/>
          </a:xfrm>
          <a:solidFill>
            <a:schemeClr val="bg1"/>
          </a:solidFill>
        </p:spPr>
        <p:txBody>
          <a:bodyPr lIns="360000" tIns="1980000" rIns="360000" bIns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CC0256-6997-429A-90B7-69F8F18CA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570" y="640714"/>
            <a:ext cx="3475037" cy="136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87512661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feren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 bwMode="hidden">
          <a:xfrm>
            <a:off x="1853914" y="0"/>
            <a:ext cx="10368000" cy="6858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7B9DF2-B864-4C55-9B48-85B614A5217A}"/>
              </a:ext>
            </a:extLst>
          </p:cNvPr>
          <p:cNvSpPr/>
          <p:nvPr/>
        </p:nvSpPr>
        <p:spPr bwMode="white">
          <a:xfrm>
            <a:off x="1" y="1"/>
            <a:ext cx="1857203" cy="6857999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1C029-E6E9-4C4A-88DC-273BAA2D1C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370800" y="370800"/>
            <a:ext cx="3978000" cy="6037200"/>
          </a:xfrm>
          <a:solidFill>
            <a:schemeClr val="bg1"/>
          </a:solidFill>
        </p:spPr>
        <p:txBody>
          <a:bodyPr lIns="360000" tIns="2340000" rIns="360000" bIns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8D4A8C-32B0-46EE-BD45-DC075F6FC7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638" y="1463675"/>
            <a:ext cx="3475037" cy="10969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City</a:t>
            </a:r>
          </a:p>
        </p:txBody>
      </p:sp>
      <p:sp>
        <p:nvSpPr>
          <p:cNvPr id="19" name="logo">
            <a:extLst>
              <a:ext uri="{FF2B5EF4-FFF2-40B4-BE49-F238E27FC236}">
                <a16:creationId xmlns:a16="http://schemas.microsoft.com/office/drawing/2014/main" id="{26D30F58-5F78-41F1-B7B3-B3E56E0D24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black">
          <a:xfrm>
            <a:off x="655200" y="543600"/>
            <a:ext cx="1137600" cy="806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1000"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3166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ferenc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 bwMode="hidden">
          <a:xfrm>
            <a:off x="0" y="0"/>
            <a:ext cx="12192000" cy="6858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1C029-E6E9-4C4A-88DC-273BAA2D1C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hidden">
          <a:xfrm>
            <a:off x="0" y="370800"/>
            <a:ext cx="12192000" cy="1090800"/>
          </a:xfrm>
          <a:solidFill>
            <a:schemeClr val="bg1"/>
          </a:solidFill>
        </p:spPr>
        <p:txBody>
          <a:bodyPr lIns="6300000" tIns="216000" rIns="360000" bIns="216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8D4A8C-32B0-46EE-BD45-DC075F6FC7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98" y="370800"/>
            <a:ext cx="3475037" cy="1090799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City</a:t>
            </a:r>
          </a:p>
        </p:txBody>
      </p:sp>
      <p:sp>
        <p:nvSpPr>
          <p:cNvPr id="19" name="logo">
            <a:extLst>
              <a:ext uri="{FF2B5EF4-FFF2-40B4-BE49-F238E27FC236}">
                <a16:creationId xmlns:a16="http://schemas.microsoft.com/office/drawing/2014/main" id="{26D30F58-5F78-41F1-B7B3-B3E56E0D24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black">
          <a:xfrm>
            <a:off x="291600" y="468000"/>
            <a:ext cx="1278000" cy="90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12DD7-9229-4C63-99DC-7781EA7E646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E17C1-547A-4074-9681-1B983CECF54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22EC010-3351-4B07-88B9-4068489631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623BAD8-B3E1-40DE-B535-3DDFDB48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16200000">
            <a:off x="1549299" y="930600"/>
            <a:ext cx="864000" cy="18000"/>
          </a:xfrm>
          <a:solidFill>
            <a:srgbClr val="284753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1762374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ference 2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 bwMode="hidden">
          <a:xfrm>
            <a:off x="0" y="0"/>
            <a:ext cx="12192000" cy="6858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1C029-E6E9-4C4A-88DC-273BAA2D1C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hidden">
          <a:xfrm>
            <a:off x="0" y="370800"/>
            <a:ext cx="12192000" cy="1090800"/>
          </a:xfrm>
          <a:solidFill>
            <a:srgbClr val="284753"/>
          </a:solidFill>
        </p:spPr>
        <p:txBody>
          <a:bodyPr lIns="6300000" tIns="216000" rIns="360000" bIns="216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8D4A8C-32B0-46EE-BD45-DC075F6FC7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2998" y="370800"/>
            <a:ext cx="3475037" cy="1090799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City</a:t>
            </a:r>
          </a:p>
        </p:txBody>
      </p:sp>
      <p:sp>
        <p:nvSpPr>
          <p:cNvPr id="19" name="logo">
            <a:extLst>
              <a:ext uri="{FF2B5EF4-FFF2-40B4-BE49-F238E27FC236}">
                <a16:creationId xmlns:a16="http://schemas.microsoft.com/office/drawing/2014/main" id="{26D30F58-5F78-41F1-B7B3-B3E56E0D24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black">
          <a:xfrm>
            <a:off x="291600" y="468000"/>
            <a:ext cx="1278000" cy="90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12DD7-9229-4C63-99DC-7781EA7E646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E17C1-547A-4074-9681-1B983CECF54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22EC010-3351-4B07-88B9-4068489631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623BAD8-B3E1-40DE-B535-3DDFDB48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16200000">
            <a:off x="1549299" y="930600"/>
            <a:ext cx="864000" cy="18000"/>
          </a:xfrm>
          <a:solidFill>
            <a:schemeClr val="bg1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5159106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feren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0C3C2-1545-4B10-BDC1-8DBF084C3E28}"/>
              </a:ext>
            </a:extLst>
          </p:cNvPr>
          <p:cNvSpPr/>
          <p:nvPr/>
        </p:nvSpPr>
        <p:spPr bwMode="white">
          <a:xfrm>
            <a:off x="0" y="-1"/>
            <a:ext cx="4365523" cy="6851465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new">
            <a:extLst>
              <a:ext uri="{FF2B5EF4-FFF2-40B4-BE49-F238E27FC236}">
                <a16:creationId xmlns:a16="http://schemas.microsoft.com/office/drawing/2014/main" id="{A52B0EC7-E9B2-4359-9CA2-FC9BC61F2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365523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A11B19-F43B-448A-B575-F94882A38F14}"/>
              </a:ext>
            </a:extLst>
          </p:cNvPr>
          <p:cNvSpPr/>
          <p:nvPr/>
        </p:nvSpPr>
        <p:spPr bwMode="hidden">
          <a:xfrm>
            <a:off x="370800" y="367200"/>
            <a:ext cx="3747600" cy="5891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00" y="558000"/>
            <a:ext cx="3420000" cy="10008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66A64E-E107-4249-8CB2-525C07BFF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400" y="1645200"/>
            <a:ext cx="3420000" cy="45165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E60F5-B1A4-46EB-9538-644CF0F8A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1087" y="6180138"/>
            <a:ext cx="949219" cy="671326"/>
          </a:xfrm>
          <a:prstGeom prst="rect">
            <a:avLst/>
          </a:prstGeom>
        </p:spPr>
      </p:pic>
      <p:sp>
        <p:nvSpPr>
          <p:cNvPr id="17" name="Picture Placeholder 30">
            <a:extLst>
              <a:ext uri="{FF2B5EF4-FFF2-40B4-BE49-F238E27FC236}">
                <a16:creationId xmlns:a16="http://schemas.microsoft.com/office/drawing/2014/main" id="{559FA1A1-63CD-4D3F-B4A8-79435D9369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151" y="368300"/>
            <a:ext cx="7156374" cy="2980956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8" name="Picture Placeholder 31">
            <a:extLst>
              <a:ext uri="{FF2B5EF4-FFF2-40B4-BE49-F238E27FC236}">
                <a16:creationId xmlns:a16="http://schemas.microsoft.com/office/drawing/2014/main" id="{2E2E0802-C3B8-4AE2-A090-52A5FB3C752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64152" y="3508743"/>
            <a:ext cx="2443274" cy="2663899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9" name="Picture Placeholder 32">
            <a:extLst>
              <a:ext uri="{FF2B5EF4-FFF2-40B4-BE49-F238E27FC236}">
                <a16:creationId xmlns:a16="http://schemas.microsoft.com/office/drawing/2014/main" id="{3302AB5D-E9E2-49C6-BB9D-28491BBAFAC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80426" y="3508743"/>
            <a:ext cx="4540099" cy="2663899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5021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8891B1-A18C-49AC-B557-70BEE27AE15E}"/>
              </a:ext>
            </a:extLst>
          </p:cNvPr>
          <p:cNvSpPr/>
          <p:nvPr/>
        </p:nvSpPr>
        <p:spPr bwMode="hidden">
          <a:xfrm>
            <a:off x="0" y="3434664"/>
            <a:ext cx="12191999" cy="3420000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1A22FF-D827-4DD6-B431-7FE5E73A1412}"/>
              </a:ext>
            </a:extLst>
          </p:cNvPr>
          <p:cNvSpPr/>
          <p:nvPr/>
        </p:nvSpPr>
        <p:spPr bwMode="hidden">
          <a:xfrm>
            <a:off x="371475" y="3420442"/>
            <a:ext cx="5635920" cy="2434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6FB325-1C01-4681-8245-9D4518DF3835}"/>
              </a:ext>
            </a:extLst>
          </p:cNvPr>
          <p:cNvSpPr/>
          <p:nvPr/>
        </p:nvSpPr>
        <p:spPr bwMode="hidden">
          <a:xfrm>
            <a:off x="6184800" y="3420442"/>
            <a:ext cx="5635920" cy="2434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D1E19-6B09-440F-BEFF-251B4DCEA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1087" y="6180138"/>
            <a:ext cx="949219" cy="67132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7CE6C-076F-4ED4-B30E-7F59B8B3B4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2768E-FD76-40C4-A32A-D30B67F6AB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79DFD-52DC-4E5C-AB95-3A12EFC9754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Picture Placeholder 30">
            <a:extLst>
              <a:ext uri="{FF2B5EF4-FFF2-40B4-BE49-F238E27FC236}">
                <a16:creationId xmlns:a16="http://schemas.microsoft.com/office/drawing/2014/main" id="{C06B11F2-4257-4974-8212-DB3326B6CE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800" y="367200"/>
            <a:ext cx="5637600" cy="3060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50E665B-D4E7-434A-841E-BC489D594DE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5600" y="3588288"/>
            <a:ext cx="5342400" cy="70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808AC876-F9A8-4C78-B1B9-4EA1ECFFECF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5600" y="4315488"/>
            <a:ext cx="5342400" cy="1364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30">
            <a:extLst>
              <a:ext uri="{FF2B5EF4-FFF2-40B4-BE49-F238E27FC236}">
                <a16:creationId xmlns:a16="http://schemas.microsoft.com/office/drawing/2014/main" id="{F9F07D42-2084-451A-8145-18FC0DC55B0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84800" y="367200"/>
            <a:ext cx="5637600" cy="3060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2CA4DE55-E3E6-4B57-98A2-453941C54F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46800" y="3588288"/>
            <a:ext cx="5342400" cy="70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2EC1C095-FC28-4BAA-9970-8BBEE11419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46800" y="4315488"/>
            <a:ext cx="5342400" cy="1364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3504688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5D1E19-6B09-440F-BEFF-251B4DCEA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1087" y="6180138"/>
            <a:ext cx="949219" cy="67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0CE3E9-1435-4A53-B9FF-B080F682E055}"/>
              </a:ext>
            </a:extLst>
          </p:cNvPr>
          <p:cNvSpPr/>
          <p:nvPr/>
        </p:nvSpPr>
        <p:spPr>
          <a:xfrm>
            <a:off x="371475" y="368300"/>
            <a:ext cx="2808000" cy="2576781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D2D4BF-D91B-4E85-AA06-2896ACB9C3D5}"/>
              </a:ext>
            </a:extLst>
          </p:cNvPr>
          <p:cNvSpPr/>
          <p:nvPr/>
        </p:nvSpPr>
        <p:spPr>
          <a:xfrm>
            <a:off x="371475" y="3206503"/>
            <a:ext cx="2808000" cy="2576781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90A93-2748-4255-A9E4-BAE137392839}"/>
              </a:ext>
            </a:extLst>
          </p:cNvPr>
          <p:cNvSpPr/>
          <p:nvPr/>
        </p:nvSpPr>
        <p:spPr>
          <a:xfrm>
            <a:off x="9018431" y="368300"/>
            <a:ext cx="2808000" cy="2576781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FF866C-D460-4DF3-88C7-F62CE96A715F}"/>
              </a:ext>
            </a:extLst>
          </p:cNvPr>
          <p:cNvSpPr/>
          <p:nvPr/>
        </p:nvSpPr>
        <p:spPr>
          <a:xfrm>
            <a:off x="9018431" y="3206503"/>
            <a:ext cx="2808000" cy="2576781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7CE6C-076F-4ED4-B30E-7F59B8B3B4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2768E-FD76-40C4-A32A-D30B67F6AB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79DFD-52DC-4E5C-AB95-3A12EFC9754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Picture Placeholder 30">
            <a:extLst>
              <a:ext uri="{FF2B5EF4-FFF2-40B4-BE49-F238E27FC236}">
                <a16:creationId xmlns:a16="http://schemas.microsoft.com/office/drawing/2014/main" id="{C06B11F2-4257-4974-8212-DB3326B6CE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5200" y="368301"/>
            <a:ext cx="2808000" cy="25767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Text Placeholder 35">
            <a:extLst>
              <a:ext uri="{FF2B5EF4-FFF2-40B4-BE49-F238E27FC236}">
                <a16:creationId xmlns:a16="http://schemas.microsoft.com/office/drawing/2014/main" id="{6C45688B-BB5E-4AF8-9918-5CFA2B35B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6357" y="534262"/>
            <a:ext cx="2480698" cy="70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A7E6C7B0-DD4F-4122-A502-E8F25CF642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6357" y="1262810"/>
            <a:ext cx="2480698" cy="15397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30">
            <a:extLst>
              <a:ext uri="{FF2B5EF4-FFF2-40B4-BE49-F238E27FC236}">
                <a16:creationId xmlns:a16="http://schemas.microsoft.com/office/drawing/2014/main" id="{F9F07D42-2084-451A-8145-18FC0DC55B0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10000" y="368301"/>
            <a:ext cx="2808000" cy="25767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2CA4DE55-E3E6-4B57-98A2-453941C54F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15766" y="534262"/>
            <a:ext cx="2480698" cy="70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2EC1C095-FC28-4BAA-9970-8BBEE11419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15766" y="1262810"/>
            <a:ext cx="2480698" cy="15397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Picture Placeholder 30">
            <a:extLst>
              <a:ext uri="{FF2B5EF4-FFF2-40B4-BE49-F238E27FC236}">
                <a16:creationId xmlns:a16="http://schemas.microsoft.com/office/drawing/2014/main" id="{6524EC63-E816-41B2-AC88-A864CE364E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75200" y="3206504"/>
            <a:ext cx="2808000" cy="25767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5">
            <a:extLst>
              <a:ext uri="{FF2B5EF4-FFF2-40B4-BE49-F238E27FC236}">
                <a16:creationId xmlns:a16="http://schemas.microsoft.com/office/drawing/2014/main" id="{6FB30E76-F302-4740-B922-049DDC4DF2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57" y="3372465"/>
            <a:ext cx="2480698" cy="70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5">
            <a:extLst>
              <a:ext uri="{FF2B5EF4-FFF2-40B4-BE49-F238E27FC236}">
                <a16:creationId xmlns:a16="http://schemas.microsoft.com/office/drawing/2014/main" id="{4305ED43-A63E-4D1B-B006-71B77736D9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6357" y="4101013"/>
            <a:ext cx="2480698" cy="15397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Picture Placeholder 30">
            <a:extLst>
              <a:ext uri="{FF2B5EF4-FFF2-40B4-BE49-F238E27FC236}">
                <a16:creationId xmlns:a16="http://schemas.microsoft.com/office/drawing/2014/main" id="{F4F4CF6E-84CF-42B0-AA6A-FAD7A695406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10000" y="3206504"/>
            <a:ext cx="2808000" cy="25767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5">
            <a:extLst>
              <a:ext uri="{FF2B5EF4-FFF2-40B4-BE49-F238E27FC236}">
                <a16:creationId xmlns:a16="http://schemas.microsoft.com/office/drawing/2014/main" id="{763E4EA2-0139-4F0C-B2F2-D2E016E896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15766" y="3372465"/>
            <a:ext cx="2480698" cy="70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AD1AEB59-872C-49C1-8E97-770BDB89AB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15766" y="4101013"/>
            <a:ext cx="2480698" cy="15397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63129513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15BE8-E47B-4C2C-AD6A-E44E3AEA43AF}"/>
              </a:ext>
            </a:extLst>
          </p:cNvPr>
          <p:cNvSpPr/>
          <p:nvPr/>
        </p:nvSpPr>
        <p:spPr bwMode="hidden">
          <a:xfrm>
            <a:off x="0" y="-1"/>
            <a:ext cx="4365523" cy="6851465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new">
            <a:extLst>
              <a:ext uri="{FF2B5EF4-FFF2-40B4-BE49-F238E27FC236}">
                <a16:creationId xmlns:a16="http://schemas.microsoft.com/office/drawing/2014/main" id="{440F49A9-640C-4881-9BE2-382E6F3F4A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365523" cy="6858001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000" y="644400"/>
            <a:ext cx="5486399" cy="486095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5303" y="810752"/>
            <a:ext cx="5235224" cy="8184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solidFill>
                  <a:srgbClr val="284753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584950" y="1771013"/>
            <a:ext cx="5235575" cy="9191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284753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 dirty="0"/>
              <a:t>Unit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584950" y="2987848"/>
            <a:ext cx="5235575" cy="23262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baseline="0">
                <a:solidFill>
                  <a:srgbClr val="28475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Members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585301" y="5611779"/>
            <a:ext cx="5235224" cy="5478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28475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8C9453-C008-4EC6-B4C5-5D5D4204145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CD5AEE-DB3D-4519-9D77-5234A1D2386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313008-8E3A-4E9E-AC02-FD54076DF7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4F325D-E8CA-489C-8F66-E19271BA5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1087" y="6180138"/>
            <a:ext cx="949219" cy="67132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78AACD-07F1-406E-B455-61E169D65DF9}"/>
              </a:ext>
            </a:extLst>
          </p:cNvPr>
          <p:cNvCxnSpPr/>
          <p:nvPr/>
        </p:nvCxnSpPr>
        <p:spPr>
          <a:xfrm>
            <a:off x="6584950" y="5505357"/>
            <a:ext cx="5256000" cy="0"/>
          </a:xfrm>
          <a:prstGeom prst="line">
            <a:avLst/>
          </a:prstGeom>
          <a:ln w="12700">
            <a:solidFill>
              <a:srgbClr val="284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407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Pr>
        <a:solidFill>
          <a:srgbClr val="28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w">
            <a:extLst>
              <a:ext uri="{FF2B5EF4-FFF2-40B4-BE49-F238E27FC236}">
                <a16:creationId xmlns:a16="http://schemas.microsoft.com/office/drawing/2014/main" id="{27708ED9-4010-4ABD-85D1-AC06CCC004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" r="5179" b="1000"/>
          <a:stretch/>
        </p:blipFill>
        <p:spPr>
          <a:xfrm>
            <a:off x="6196426" y="0"/>
            <a:ext cx="5995574" cy="61791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3C08FA-95AE-4A3A-B631-EA50FCB83B1E}"/>
              </a:ext>
            </a:extLst>
          </p:cNvPr>
          <p:cNvSpPr/>
          <p:nvPr/>
        </p:nvSpPr>
        <p:spPr bwMode="hidden">
          <a:xfrm>
            <a:off x="0" y="6169204"/>
            <a:ext cx="12192000" cy="69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A11B19-F43B-448A-B575-F94882A38F14}"/>
              </a:ext>
            </a:extLst>
          </p:cNvPr>
          <p:cNvSpPr/>
          <p:nvPr/>
        </p:nvSpPr>
        <p:spPr bwMode="hidden">
          <a:xfrm>
            <a:off x="371475" y="368300"/>
            <a:ext cx="7473812" cy="5412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367290"/>
            <a:ext cx="7473812" cy="5412102"/>
          </a:xfrm>
          <a:solidFill>
            <a:schemeClr val="bg1"/>
          </a:solidFill>
        </p:spPr>
        <p:txBody>
          <a:bodyPr lIns="324000" tIns="972000" rIns="360000" bIns="36000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15600"/>
            <a:ext cx="6861600" cy="5724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E60F5-B1A4-46EB-9538-644CF0F8A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87" y="6180138"/>
            <a:ext cx="949219" cy="6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57337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15BE8-E47B-4C2C-AD6A-E44E3AEA43AF}"/>
              </a:ext>
            </a:extLst>
          </p:cNvPr>
          <p:cNvSpPr/>
          <p:nvPr/>
        </p:nvSpPr>
        <p:spPr bwMode="hidden">
          <a:xfrm>
            <a:off x="0" y="-1"/>
            <a:ext cx="4365523" cy="6851465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new">
            <a:extLst>
              <a:ext uri="{FF2B5EF4-FFF2-40B4-BE49-F238E27FC236}">
                <a16:creationId xmlns:a16="http://schemas.microsoft.com/office/drawing/2014/main" id="{A99FBF7B-BE45-4420-A55F-7028A3D2B0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365523" cy="6858001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689200" y="774000"/>
            <a:ext cx="3351600" cy="31896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5303" y="810752"/>
            <a:ext cx="5235224" cy="8184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solidFill>
                  <a:srgbClr val="284753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584950" y="1771013"/>
            <a:ext cx="5235575" cy="9191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284753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 dirty="0"/>
              <a:t>Title, Unit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8C9453-C008-4EC6-B4C5-5D5D4204145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CD5AEE-DB3D-4519-9D77-5234A1D2386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313008-8E3A-4E9E-AC02-FD54076DF7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6FA90-56FC-4DAE-B1F6-F662EA933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01" y="3106635"/>
            <a:ext cx="643461" cy="6447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492739-9D8D-48A6-991C-60F59CFCD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01" y="3908578"/>
            <a:ext cx="643461" cy="644730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6CAE5A-D685-4822-9E2D-3195B83FE9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4703" y="3191596"/>
            <a:ext cx="4485823" cy="450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baseline="0">
                <a:solidFill>
                  <a:srgbClr val="28475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email@yitgroup.com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FDBDB81-FEC3-469E-88CE-F35244369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34703" y="4005800"/>
            <a:ext cx="4485823" cy="450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baseline="0">
                <a:solidFill>
                  <a:srgbClr val="28475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+35844 123 4567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76ADA43-7FF0-497C-80C6-B0FBC7B6F5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301" y="4981476"/>
            <a:ext cx="5235224" cy="8858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28475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Company address and contact information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4F14BB-3D00-489D-9411-B09952DDCD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1087" y="6180138"/>
            <a:ext cx="949219" cy="6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4305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9D02C0-BD32-4A29-8BA2-FBC4A70AAAA2}"/>
              </a:ext>
            </a:extLst>
          </p:cNvPr>
          <p:cNvSpPr/>
          <p:nvPr/>
        </p:nvSpPr>
        <p:spPr bwMode="hidden">
          <a:xfrm>
            <a:off x="-2" y="-2"/>
            <a:ext cx="12192001" cy="2698233"/>
          </a:xfrm>
          <a:prstGeom prst="rect">
            <a:avLst/>
          </a:prstGeom>
          <a:solidFill>
            <a:srgbClr val="28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26" name="new">
            <a:extLst>
              <a:ext uri="{FF2B5EF4-FFF2-40B4-BE49-F238E27FC236}">
                <a16:creationId xmlns:a16="http://schemas.microsoft.com/office/drawing/2014/main" id="{16F51F0E-3859-427B-B3CA-6E8CCC821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26982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3D34BD-2F95-4326-BB8D-BDCE05D6C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3" y="4739001"/>
            <a:ext cx="549414" cy="5504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5CE69FD-CFE1-4CF5-A1D5-EDBE67CF24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3" y="5417128"/>
            <a:ext cx="549414" cy="5504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4B47E4-7CC3-479F-9F60-404591A0F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33" y="4739001"/>
            <a:ext cx="549414" cy="5504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699FBE3-C716-4C37-8D59-1F09B12BB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33" y="5417128"/>
            <a:ext cx="549414" cy="550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3430800"/>
            <a:ext cx="5475600" cy="6624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284753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70800" y="4172400"/>
            <a:ext cx="5475600" cy="345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284753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 dirty="0"/>
              <a:t>Title, Unit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4F14BB-3D00-489D-9411-B09952DDCD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1087" y="6180138"/>
            <a:ext cx="949219" cy="671326"/>
          </a:xfrm>
          <a:prstGeom prst="rect">
            <a:avLst/>
          </a:prstGeom>
        </p:spPr>
      </p:pic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ABB872F8-0245-41E8-9A26-E9DFC3D7E4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3" y="368303"/>
            <a:ext cx="2948005" cy="2802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12053FF4-1B27-4527-B096-878E14D87A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45833" y="368303"/>
            <a:ext cx="2948005" cy="2802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686C5C-409C-4A7B-A731-5EEEB6217869}"/>
              </a:ext>
            </a:extLst>
          </p:cNvPr>
          <p:cNvCxnSpPr/>
          <p:nvPr/>
        </p:nvCxnSpPr>
        <p:spPr>
          <a:xfrm>
            <a:off x="6096000" y="2878111"/>
            <a:ext cx="0" cy="3287739"/>
          </a:xfrm>
          <a:prstGeom prst="line">
            <a:avLst/>
          </a:prstGeom>
          <a:ln>
            <a:solidFill>
              <a:srgbClr val="284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7094EF3-4FC1-4D8B-ABE4-1020E95B35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82" y="4847167"/>
            <a:ext cx="4860000" cy="3944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rgbClr val="28475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firstname.lastname@yitgroup.com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35BCD7-20AA-4054-98FA-F706550DD7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3781" y="5543840"/>
            <a:ext cx="4860000" cy="3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rgbClr val="28475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+35844 123 4567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BBAB55CD-7749-44D4-988A-643EF3DCDF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5833" y="4172400"/>
            <a:ext cx="5475600" cy="34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rgbClr val="28475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Title, Unit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D738BEAC-D10C-48E5-A859-46F3DDCDBD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8142" y="4847167"/>
            <a:ext cx="4860000" cy="3944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rgbClr val="28475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firstname.lastname@yitgroup.com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17BD2BB-9471-47FB-8F14-864B93FD84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48141" y="5543840"/>
            <a:ext cx="4860000" cy="3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rgbClr val="28475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+35844 123 4567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CD890F39-0F20-48A7-8CFC-1A44E7153B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45237" y="3430800"/>
            <a:ext cx="5475600" cy="6624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28475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2DA1D-AB46-4B27-B542-2E2D03E64F4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B41B880-EFEE-4206-8DDD-B647A76F789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8D67A0B-88B8-43E0-833F-6CA5A9C0A90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6449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74F-D3A5-45D1-AB5D-4DED5621BF4D}" type="datetime1">
              <a:rPr lang="en-GB" smtClean="0"/>
              <a:t>15/03/2023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20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AD0E9A-AC6C-4D6F-A355-89F26897D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1087" y="6180138"/>
            <a:ext cx="949219" cy="6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40105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3">
    <p:bg>
      <p:bgPr>
        <a:solidFill>
          <a:srgbClr val="28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6FA98E-6E09-4495-9508-79D40DAC9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3627" y="6180138"/>
            <a:ext cx="949219" cy="67132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60F2B-08B2-41D7-9F8F-1684E1C4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1985C4-62FE-407C-95C2-4BB376B27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4" r="17686"/>
          <a:stretch/>
        </p:blipFill>
        <p:spPr>
          <a:xfrm>
            <a:off x="0" y="3859387"/>
            <a:ext cx="12192000" cy="28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F398E8-104C-4612-BA8A-E9EF495BC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00" y="6181200"/>
            <a:ext cx="953701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4012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4">
    <p:bg>
      <p:bgPr>
        <a:solidFill>
          <a:srgbClr val="28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240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DD4F9B-32BF-491C-97B2-3E7067A0B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888031" y="2385391"/>
            <a:ext cx="4439618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1584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 2">
    <p:bg>
      <p:bgPr>
        <a:solidFill>
          <a:srgbClr val="28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ogan_nega.png">
            <a:extLst>
              <a:ext uri="{FF2B5EF4-FFF2-40B4-BE49-F238E27FC236}">
                <a16:creationId xmlns:a16="http://schemas.microsoft.com/office/drawing/2014/main" id="{C8ED950D-D9BE-4EB2-891D-EB85E8055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898809" y="2385391"/>
            <a:ext cx="4420886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54029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 3">
    <p:bg>
      <p:bgPr>
        <a:solidFill>
          <a:srgbClr val="019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ogan_nega.png">
            <a:extLst>
              <a:ext uri="{FF2B5EF4-FFF2-40B4-BE49-F238E27FC236}">
                <a16:creationId xmlns:a16="http://schemas.microsoft.com/office/drawing/2014/main" id="{90BECAAB-C9E5-4FF5-841E-54A502281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898809" y="2385391"/>
            <a:ext cx="4420886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43724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3F0B-D334-49AE-B8D4-41F580B5A055}" type="datetime1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2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rgbClr val="28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3430800"/>
            <a:ext cx="4276800" cy="167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5407200"/>
            <a:ext cx="4276800" cy="756000"/>
          </a:xfrm>
        </p:spPr>
        <p:txBody>
          <a:bodyPr>
            <a:normAutofit/>
          </a:bodyPr>
          <a:lstStyle>
            <a:lvl1pPr marL="0" indent="0" algn="l">
              <a:buNone/>
              <a:defRPr sz="2200" b="1" cap="all" baseline="0">
                <a:solidFill>
                  <a:srgbClr val="019ED9"/>
                </a:solidFill>
                <a:latin typeface="Arial Narrow" panose="020B0606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223600" y="0"/>
            <a:ext cx="6966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B017B5-0428-45D1-AD8C-CA327A640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31713" y="26634"/>
            <a:ext cx="1925983" cy="136213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A839C3-1263-49C0-9B47-00CD2916BB09}"/>
              </a:ext>
            </a:extLst>
          </p:cNvPr>
          <p:cNvCxnSpPr/>
          <p:nvPr/>
        </p:nvCxnSpPr>
        <p:spPr>
          <a:xfrm>
            <a:off x="371475" y="5244506"/>
            <a:ext cx="42751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DB9408B-F843-43FE-B3A1-FA3EB9DC5C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9975600" y="5785200"/>
            <a:ext cx="2214000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7028112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rgbClr val="019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3430800"/>
            <a:ext cx="4276800" cy="167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5407200"/>
            <a:ext cx="4276800" cy="756000"/>
          </a:xfrm>
        </p:spPr>
        <p:txBody>
          <a:bodyPr>
            <a:normAutofit/>
          </a:bodyPr>
          <a:lstStyle>
            <a:lvl1pPr marL="0" indent="0" algn="l">
              <a:buNone/>
              <a:defRPr sz="22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223600" y="0"/>
            <a:ext cx="6966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A839C3-1263-49C0-9B47-00CD2916BB09}"/>
              </a:ext>
            </a:extLst>
          </p:cNvPr>
          <p:cNvCxnSpPr/>
          <p:nvPr/>
        </p:nvCxnSpPr>
        <p:spPr>
          <a:xfrm>
            <a:off x="371475" y="5244506"/>
            <a:ext cx="42751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6F621FC-973A-4FD9-A355-E262C4B00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31713" y="26634"/>
            <a:ext cx="1925983" cy="1362134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E7401C2-FA73-4FFD-85FC-D563F3F59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9978000" y="437701"/>
            <a:ext cx="2214000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2415098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rgbClr val="28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5047200"/>
            <a:ext cx="11448000" cy="550800"/>
          </a:xfrm>
        </p:spPr>
        <p:txBody>
          <a:bodyPr anchor="b"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5900400"/>
            <a:ext cx="11448000" cy="550800"/>
          </a:xfrm>
        </p:spPr>
        <p:txBody>
          <a:bodyPr>
            <a:normAutofit/>
          </a:bodyPr>
          <a:lstStyle>
            <a:lvl1pPr marL="0" indent="0" algn="ctr">
              <a:buNone/>
              <a:defRPr sz="1800" b="1" cap="all" baseline="0">
                <a:solidFill>
                  <a:srgbClr val="019ED9"/>
                </a:solidFill>
                <a:latin typeface="Arial Narrow" panose="020B0606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407600"/>
            <a:ext cx="12193200" cy="33372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B017B5-0428-45D1-AD8C-CA327A640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31713" y="26634"/>
            <a:ext cx="1925983" cy="13621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576915-6401-4E17-9338-BBF77B747833}"/>
              </a:ext>
            </a:extLst>
          </p:cNvPr>
          <p:cNvCxnSpPr/>
          <p:nvPr/>
        </p:nvCxnSpPr>
        <p:spPr>
          <a:xfrm>
            <a:off x="2535228" y="5738558"/>
            <a:ext cx="71215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CD29135-E599-4C31-94B6-E11FF24BB5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9967114" y="452131"/>
            <a:ext cx="2214000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10908063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 bwMode="hidden">
          <a:xfrm>
            <a:off x="0" y="0"/>
            <a:ext cx="12192000" cy="6858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058400"/>
            <a:ext cx="5259600" cy="235440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300" i="1">
                <a:solidFill>
                  <a:srgbClr val="28475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68AECAF0-DEBC-4962-A002-9A6C4CFB60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200" y="3687240"/>
            <a:ext cx="3780000" cy="4320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55C8268-FBBF-48B0-8474-DDA6A12EBA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800" y="4186801"/>
            <a:ext cx="3780000" cy="17424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800"/>
            </a:lvl2pPr>
            <a:lvl3pPr marL="914377" indent="0">
              <a:buNone/>
              <a:defRPr sz="1800"/>
            </a:lvl3pPr>
            <a:lvl4pPr marL="1371566" indent="0">
              <a:buNone/>
              <a:defRPr sz="1800"/>
            </a:lvl4pPr>
            <a:lvl5pPr marL="1828755" indent="0">
              <a:buNone/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6D30F58-5F78-41F1-B7B3-B3E56E0D24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82800" y="6181200"/>
            <a:ext cx="950400" cy="67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36452F2-DD30-492E-B193-44DC01673D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766" y="3503504"/>
            <a:ext cx="2844000" cy="18000"/>
          </a:xfrm>
          <a:solidFill>
            <a:srgbClr val="284753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2001F7-F4B6-42C6-96B1-9BACBEC23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385200" y="378000"/>
            <a:ext cx="806400" cy="842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489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 bwMode="hidden">
          <a:xfrm>
            <a:off x="0" y="0"/>
            <a:ext cx="12192000" cy="6858000"/>
          </a:xfrm>
          <a:solidFill>
            <a:srgbClr val="A9B4BB"/>
          </a:solidFill>
        </p:spPr>
        <p:txBody>
          <a:bodyPr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058400"/>
            <a:ext cx="5259600" cy="235440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300" i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68AECAF0-DEBC-4962-A002-9A6C4CFB60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200" y="3687240"/>
            <a:ext cx="3780000" cy="43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55C8268-FBBF-48B0-8474-DDA6A12EBA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800" y="4186801"/>
            <a:ext cx="3780000" cy="17424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800"/>
            </a:lvl3pPr>
            <a:lvl4pPr marL="1371566" indent="0">
              <a:buNone/>
              <a:defRPr sz="1800"/>
            </a:lvl4pPr>
            <a:lvl5pPr marL="1828755" indent="0">
              <a:buNone/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6D30F58-5F78-41F1-B7B3-B3E56E0D24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82800" y="6181200"/>
            <a:ext cx="950400" cy="67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36452F2-DD30-492E-B193-44DC01673D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766" y="3503504"/>
            <a:ext cx="2844000" cy="18000"/>
          </a:xfrm>
          <a:solidFill>
            <a:srgbClr val="FFFFFF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2001F7-F4B6-42C6-96B1-9BACBEC23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385200" y="378000"/>
            <a:ext cx="806400" cy="842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796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800" y="367200"/>
            <a:ext cx="11448000" cy="81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800" y="1404000"/>
            <a:ext cx="11448000" cy="476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7878" y="6408000"/>
            <a:ext cx="4512000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rgbClr val="284753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0800" y="6408000"/>
            <a:ext cx="414000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ctr">
              <a:defRPr sz="800">
                <a:solidFill>
                  <a:srgbClr val="284753"/>
                </a:solidFill>
              </a:defRPr>
            </a:lvl1pPr>
          </a:lstStyle>
          <a:p>
            <a:fld id="{98274E2C-0FA3-4B92-8FC0-994EB20F2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97500" y="6408000"/>
            <a:ext cx="914400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>
              <a:defRPr lang="en-US" sz="800" smtClean="0">
                <a:solidFill>
                  <a:srgbClr val="284753"/>
                </a:solidFill>
              </a:defRPr>
            </a:lvl1pPr>
          </a:lstStyle>
          <a:p>
            <a:fld id="{5AF690BA-164F-40CA-A0AA-2984C3490AEA}" type="datetime1">
              <a:rPr lang="en-GB" smtClean="0"/>
              <a:pPr/>
              <a:t>15/03/2023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DE99C7-2D94-48AD-9E2E-CDFF305E918B}"/>
              </a:ext>
            </a:extLst>
          </p:cNvPr>
          <p:cNvCxnSpPr/>
          <p:nvPr/>
        </p:nvCxnSpPr>
        <p:spPr>
          <a:xfrm>
            <a:off x="371475" y="1186775"/>
            <a:ext cx="11449050" cy="0"/>
          </a:xfrm>
          <a:prstGeom prst="line">
            <a:avLst/>
          </a:prstGeom>
          <a:ln w="28575">
            <a:solidFill>
              <a:srgbClr val="019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34DC5-E251-4185-AA5E-26576EE910D6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881087" y="6180138"/>
            <a:ext cx="949219" cy="6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1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  <p:sldLayoutId id="2147484167" r:id="rId13"/>
    <p:sldLayoutId id="2147484168" r:id="rId14"/>
    <p:sldLayoutId id="2147484169" r:id="rId15"/>
    <p:sldLayoutId id="2147484170" r:id="rId16"/>
    <p:sldLayoutId id="2147484171" r:id="rId17"/>
    <p:sldLayoutId id="2147484172" r:id="rId18"/>
    <p:sldLayoutId id="2147484173" r:id="rId19"/>
    <p:sldLayoutId id="2147484174" r:id="rId20"/>
    <p:sldLayoutId id="2147484175" r:id="rId21"/>
    <p:sldLayoutId id="2147484176" r:id="rId22"/>
    <p:sldLayoutId id="2147484177" r:id="rId23"/>
    <p:sldLayoutId id="2147484178" r:id="rId24"/>
    <p:sldLayoutId id="2147484179" r:id="rId25"/>
    <p:sldLayoutId id="2147484180" r:id="rId26"/>
    <p:sldLayoutId id="2147484181" r:id="rId27"/>
    <p:sldLayoutId id="2147484182" r:id="rId28"/>
    <p:sldLayoutId id="2147484183" r:id="rId29"/>
    <p:sldLayoutId id="2147484184" r:id="rId30"/>
    <p:sldLayoutId id="2147484185" r:id="rId31"/>
    <p:sldLayoutId id="2147484186" r:id="rId32"/>
    <p:sldLayoutId id="2147484187" r:id="rId33"/>
    <p:sldLayoutId id="2147484188" r:id="rId34"/>
    <p:sldLayoutId id="2147484189" r:id="rId35"/>
    <p:sldLayoutId id="2147484190" r:id="rId36"/>
    <p:sldLayoutId id="2147484191" r:id="rId37"/>
    <p:sldLayoutId id="2147484192" r:id="rId38"/>
    <p:sldLayoutId id="2147484193" r:id="rId39"/>
    <p:sldLayoutId id="2147484194" r:id="rId40"/>
    <p:sldLayoutId id="2147484195" r:id="rId41"/>
    <p:sldLayoutId id="2147484196" r:id="rId42"/>
    <p:sldLayoutId id="2147484197" r:id="rId43"/>
    <p:sldLayoutId id="2147484198" r:id="rId44"/>
    <p:sldLayoutId id="2147484199" r:id="rId45"/>
    <p:sldLayoutId id="2147484200" r:id="rId46"/>
    <p:sldLayoutId id="2147484201" r:id="rId47"/>
    <p:sldLayoutId id="2147484202" r:id="rId48"/>
    <p:sldLayoutId id="2147484203" r:id="rId49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84753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84753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4753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84753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8475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8475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84753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84753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84753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8475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7485">
          <p15:clr>
            <a:srgbClr val="F26B43"/>
          </p15:clr>
        </p15:guide>
        <p15:guide id="2" pos="232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3825">
          <p15:clr>
            <a:srgbClr val="F26B43"/>
          </p15:clr>
        </p15:guide>
        <p15:guide id="5" orient="horz" pos="7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4E4D1E-3BC8-455C-A8DB-725E3B0D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Proposed</a:t>
            </a:r>
            <a:r>
              <a:rPr lang="fi-FI" dirty="0"/>
              <a:t> </a:t>
            </a:r>
            <a:r>
              <a:rPr lang="fi-FI" dirty="0" err="1"/>
              <a:t>members</a:t>
            </a:r>
            <a:r>
              <a:rPr lang="fi-FI" dirty="0"/>
              <a:t> for YIT </a:t>
            </a:r>
            <a:r>
              <a:rPr lang="fi-FI" dirty="0" err="1"/>
              <a:t>Corporation’s</a:t>
            </a:r>
            <a:r>
              <a:rPr lang="fi-FI" dirty="0"/>
              <a:t> Board of Directors 2023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8B6D1466-77DE-4F34-92F5-5B08A95A0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950" y="2795166"/>
            <a:ext cx="5599050" cy="4756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/>
              <a:t>Harri Pekka Kaukonen</a:t>
            </a:r>
            <a:br>
              <a:rPr lang="en-US" sz="1000" b="1" dirty="0"/>
            </a:br>
            <a:r>
              <a:rPr lang="en-US" sz="1000" b="1" dirty="0"/>
              <a:t>Chairman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Born 1963, Ph.D., Computational material physics,</a:t>
            </a:r>
            <a:br>
              <a:rPr lang="en-US" sz="1000" dirty="0"/>
            </a:br>
            <a:r>
              <a:rPr lang="en-US" sz="1000" dirty="0"/>
              <a:t>M.Sc. (Eng., Technical Physics)</a:t>
            </a:r>
            <a:br>
              <a:rPr lang="en-US" sz="1000" dirty="0"/>
            </a:br>
            <a:r>
              <a:rPr lang="en-US" sz="1000" dirty="0"/>
              <a:t>Citizenship: Finland</a:t>
            </a:r>
          </a:p>
          <a:p>
            <a:pPr marL="0" indent="0">
              <a:buNone/>
            </a:pPr>
            <a:r>
              <a:rPr lang="en-US" sz="1000" dirty="0"/>
              <a:t>Chairman of the Board 2018–</a:t>
            </a:r>
            <a:br>
              <a:rPr lang="en-US" sz="1000" dirty="0"/>
            </a:br>
            <a:r>
              <a:rPr lang="en-US" sz="1000" dirty="0"/>
              <a:t>Member of the Investment and Project Committee 2019–</a:t>
            </a:r>
            <a:br>
              <a:rPr lang="en-US" sz="1000" dirty="0"/>
            </a:br>
            <a:r>
              <a:rPr lang="en-US" sz="1000" dirty="0"/>
              <a:t>Chairman of the Personnel Committee 2018–2022; Member of the Personnel Committee </a:t>
            </a:r>
            <a:r>
              <a:rPr lang="fi-FI" sz="1000" dirty="0"/>
              <a:t>2022–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Independent of the Company and its major shareholders</a:t>
            </a:r>
          </a:p>
          <a:p>
            <a:pPr marL="0" indent="0">
              <a:buNone/>
            </a:pPr>
            <a:r>
              <a:rPr lang="en-US" sz="1000" b="1" dirty="0"/>
              <a:t>Primary work experience</a:t>
            </a:r>
            <a:br>
              <a:rPr lang="en-US" sz="1000" b="1" dirty="0"/>
            </a:br>
            <a:br>
              <a:rPr lang="en-US" sz="1000" b="1" dirty="0"/>
            </a:br>
            <a:r>
              <a:rPr lang="en-US" sz="1000" dirty="0"/>
              <a:t>Sanoma Corporation, President and CEO 2011–2015</a:t>
            </a:r>
            <a:br>
              <a:rPr lang="en-US" sz="1000" dirty="0"/>
            </a:br>
            <a:r>
              <a:rPr lang="en-US" sz="1000" dirty="0"/>
              <a:t>Oy Karl Fazer Ab, various executive positions 2003–2011</a:t>
            </a:r>
            <a:br>
              <a:rPr lang="en-US" sz="1000" dirty="0"/>
            </a:br>
            <a:r>
              <a:rPr lang="en-US" sz="1000" dirty="0"/>
              <a:t>McKinsey &amp; Company, partner 1999–2003</a:t>
            </a:r>
          </a:p>
          <a:p>
            <a:pPr marL="0" indent="0">
              <a:buNone/>
            </a:pPr>
            <a:r>
              <a:rPr lang="en-US" sz="1000" b="1" dirty="0"/>
              <a:t>Positions of trust</a:t>
            </a:r>
            <a:br>
              <a:rPr lang="en-US" sz="1000" b="1" dirty="0"/>
            </a:br>
            <a:br>
              <a:rPr lang="en-US" sz="1000" b="1" dirty="0"/>
            </a:br>
            <a:r>
              <a:rPr lang="en-US" sz="1000" dirty="0"/>
              <a:t>Lindström Oy, Chairman of the Board</a:t>
            </a:r>
            <a:br>
              <a:rPr lang="en-US" sz="1000" dirty="0"/>
            </a:br>
            <a:r>
              <a:rPr lang="en-US" sz="1000" dirty="0" err="1"/>
              <a:t>TietoEVRY</a:t>
            </a:r>
            <a:r>
              <a:rPr lang="en-US" sz="1000" dirty="0"/>
              <a:t> Oyj, Member of the Board, Chairman of the Audit and Risk Committee </a:t>
            </a:r>
            <a:br>
              <a:rPr lang="en-US" sz="1000" dirty="0"/>
            </a:br>
            <a:r>
              <a:rPr lang="en-US" sz="1000" dirty="0" err="1"/>
              <a:t>Suomen</a:t>
            </a:r>
            <a:r>
              <a:rPr lang="en-US" sz="1000" dirty="0"/>
              <a:t> </a:t>
            </a:r>
            <a:r>
              <a:rPr lang="en-US" sz="1000" dirty="0" err="1"/>
              <a:t>Vaka-palvelut</a:t>
            </a:r>
            <a:r>
              <a:rPr lang="en-US" sz="1000" dirty="0"/>
              <a:t> II Oy (</a:t>
            </a:r>
            <a:r>
              <a:rPr lang="en-US" sz="1000" dirty="0" err="1"/>
              <a:t>Touhula</a:t>
            </a:r>
            <a:r>
              <a:rPr lang="en-US" sz="1000" dirty="0"/>
              <a:t> </a:t>
            </a:r>
            <a:r>
              <a:rPr lang="en-US" sz="1000" dirty="0" err="1"/>
              <a:t>varhaiskasvatus</a:t>
            </a:r>
            <a:r>
              <a:rPr lang="en-US" sz="1000" dirty="0"/>
              <a:t>), Chairman of the Board</a:t>
            </a:r>
            <a:br>
              <a:rPr lang="en-US" sz="1000" dirty="0"/>
            </a:br>
            <a:r>
              <a:rPr lang="en-US" sz="1000" dirty="0" err="1"/>
              <a:t>Gubbe</a:t>
            </a:r>
            <a:r>
              <a:rPr lang="en-US" sz="1000" dirty="0"/>
              <a:t> </a:t>
            </a:r>
            <a:r>
              <a:rPr lang="en-US" sz="1000" dirty="0" err="1"/>
              <a:t>Sydänystävä</a:t>
            </a:r>
            <a:r>
              <a:rPr lang="en-US" sz="1000" dirty="0"/>
              <a:t> Oy, Chairman of the Board</a:t>
            </a:r>
          </a:p>
          <a:p>
            <a:pPr marL="0" indent="0">
              <a:buNone/>
            </a:pPr>
            <a:endParaRPr lang="en-US" sz="1000" dirty="0"/>
          </a:p>
          <a:p>
            <a:endParaRPr lang="fi-FI" sz="1000" dirty="0"/>
          </a:p>
        </p:txBody>
      </p:sp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588B0436-F936-4FD1-A5D3-1897787C7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5703" y="2795166"/>
            <a:ext cx="5653755" cy="4093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/>
              <a:t>Jyri Luomakoski </a:t>
            </a:r>
            <a:br>
              <a:rPr lang="en-US" sz="1000" b="1" dirty="0"/>
            </a:br>
            <a:r>
              <a:rPr lang="en-US" sz="1000" b="1" dirty="0"/>
              <a:t>Vice Chairman</a:t>
            </a:r>
          </a:p>
          <a:p>
            <a:pPr marL="0" indent="0">
              <a:buNone/>
            </a:pPr>
            <a:r>
              <a:rPr lang="en-US" sz="1000" dirty="0"/>
              <a:t>Born 1967, MBA</a:t>
            </a:r>
            <a:br>
              <a:rPr lang="en-US" sz="1000" dirty="0"/>
            </a:br>
            <a:r>
              <a:rPr lang="en-US" sz="1000" dirty="0"/>
              <a:t>Citizenship: Finland</a:t>
            </a:r>
          </a:p>
          <a:p>
            <a:pPr marL="0" indent="0">
              <a:buNone/>
            </a:pPr>
            <a:r>
              <a:rPr lang="en-US" sz="1000" dirty="0"/>
              <a:t>Member of the Board </a:t>
            </a:r>
            <a:r>
              <a:rPr lang="fi-FI" sz="1000" dirty="0"/>
              <a:t>2022–</a:t>
            </a:r>
            <a:br>
              <a:rPr lang="fi-FI" sz="1000" dirty="0"/>
            </a:br>
            <a:r>
              <a:rPr lang="fi-FI" sz="1000" dirty="0" err="1"/>
              <a:t>Member</a:t>
            </a:r>
            <a:r>
              <a:rPr lang="fi-FI" sz="1000" dirty="0"/>
              <a:t> of </a:t>
            </a:r>
            <a:r>
              <a:rPr lang="fi-FI" sz="1000" dirty="0" err="1"/>
              <a:t>the</a:t>
            </a:r>
            <a:r>
              <a:rPr lang="fi-FI" sz="1000" dirty="0"/>
              <a:t> Audit </a:t>
            </a:r>
            <a:r>
              <a:rPr lang="fi-FI" sz="1000" dirty="0" err="1"/>
              <a:t>Committee</a:t>
            </a:r>
            <a:r>
              <a:rPr lang="fi-FI" sz="1000" dirty="0"/>
              <a:t> 2022–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Independent of the Company and its major shareholders </a:t>
            </a:r>
          </a:p>
          <a:p>
            <a:pPr marL="0" indent="0">
              <a:buNone/>
            </a:pPr>
            <a:r>
              <a:rPr lang="en-US" sz="1000" b="1" dirty="0"/>
              <a:t>Primary work experience</a:t>
            </a:r>
            <a:br>
              <a:rPr lang="en-US" sz="1000" b="1" dirty="0"/>
            </a:br>
            <a:br>
              <a:rPr lang="en-US" sz="1000" b="1" dirty="0"/>
            </a:br>
            <a:r>
              <a:rPr lang="en-US" sz="1000" dirty="0"/>
              <a:t>Uponor Group: President and CEO 2008–2021; Deputy CEO 2002–2008; CFO 1999-2008</a:t>
            </a:r>
            <a:br>
              <a:rPr lang="en-US" sz="1000" dirty="0"/>
            </a:br>
            <a:r>
              <a:rPr lang="en-US" sz="1000" dirty="0"/>
              <a:t>Asko Oyj and Oy Uponor Ab: CFO 1999</a:t>
            </a:r>
            <a:br>
              <a:rPr lang="en-US" sz="1000" dirty="0"/>
            </a:br>
            <a:r>
              <a:rPr lang="en-US" sz="1000" dirty="0"/>
              <a:t>Various managerial positions at Oy Uponor Ab, Oy Lars </a:t>
            </a:r>
            <a:r>
              <a:rPr lang="en-US" sz="1000" dirty="0" err="1"/>
              <a:t>Krogius</a:t>
            </a:r>
            <a:r>
              <a:rPr lang="en-US" sz="1000" dirty="0"/>
              <a:t> Ab and </a:t>
            </a:r>
            <a:r>
              <a:rPr lang="en-US" sz="1000" dirty="0" err="1"/>
              <a:t>Datatrans</a:t>
            </a:r>
            <a:r>
              <a:rPr lang="en-US" sz="1000" dirty="0"/>
              <a:t> Finland and Germany </a:t>
            </a:r>
          </a:p>
          <a:p>
            <a:pPr marL="0" indent="0">
              <a:buNone/>
            </a:pPr>
            <a:r>
              <a:rPr lang="en-US" sz="1000" b="1" dirty="0"/>
              <a:t>Positions of trust</a:t>
            </a:r>
            <a:br>
              <a:rPr lang="en-US" sz="1000" b="1" dirty="0"/>
            </a:br>
            <a:br>
              <a:rPr lang="en-US" sz="1000" b="1" dirty="0"/>
            </a:br>
            <a:r>
              <a:rPr lang="en-US" sz="1000" dirty="0" err="1"/>
              <a:t>Purmo</a:t>
            </a:r>
            <a:r>
              <a:rPr lang="en-US" sz="1000" dirty="0"/>
              <a:t> Group, Member of the Board and Chairman of the Audit Committee 2021–</a:t>
            </a:r>
            <a:br>
              <a:rPr lang="en-US" sz="1000" dirty="0"/>
            </a:br>
            <a:r>
              <a:rPr lang="en-US" sz="1000" dirty="0"/>
              <a:t>Fiskars Group: Vice Chairman of the Board 2018–; Chairman of the Audit Committee 2016–Varma Mutual Pension Insurance Company: Member of the Board and of the Audit Committee 2015–</a:t>
            </a:r>
            <a:br>
              <a:rPr lang="en-US" sz="1000" dirty="0"/>
            </a:br>
            <a:br>
              <a:rPr lang="en-US" sz="1000" dirty="0"/>
            </a:br>
            <a:endParaRPr lang="fi-FI" sz="100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40D38D3-2F78-4A96-B9FA-C904E4E6B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52" y="1409829"/>
            <a:ext cx="2135220" cy="1201417"/>
          </a:xfrm>
          <a:prstGeom prst="rect">
            <a:avLst/>
          </a:prstGeom>
        </p:spPr>
      </p:pic>
      <p:pic>
        <p:nvPicPr>
          <p:cNvPr id="1026" name="Picture 2" descr="Harri-Pekka Kaukonen, Chairman, YIT Corporation">
            <a:extLst>
              <a:ext uri="{FF2B5EF4-FFF2-40B4-BE49-F238E27FC236}">
                <a16:creationId xmlns:a16="http://schemas.microsoft.com/office/drawing/2014/main" id="{93B986AE-E9B9-48E8-8662-979F7B28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0" y="1409829"/>
            <a:ext cx="2136412" cy="12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4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A232C94-1412-483A-B8C9-2469B01C7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0400" y="2742365"/>
            <a:ext cx="5472000" cy="34537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050" b="1" dirty="0"/>
              <a:t>Casimir Lindholm</a:t>
            </a:r>
            <a:br>
              <a:rPr lang="en-US" sz="1050" b="1" dirty="0"/>
            </a:br>
            <a:r>
              <a:rPr lang="en-US" sz="1050" b="1" dirty="0"/>
              <a:t>Member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50" dirty="0"/>
              <a:t>Born 1971, M.Sc.(Econ.), MBA</a:t>
            </a:r>
            <a:br>
              <a:rPr lang="en-US" sz="1050" dirty="0"/>
            </a:br>
            <a:br>
              <a:rPr lang="en-US" sz="1050" dirty="0"/>
            </a:br>
            <a:r>
              <a:rPr lang="en-US" sz="1050" dirty="0"/>
              <a:t>President and CEO at Cargotec Oyj from 1 April 2023</a:t>
            </a:r>
            <a:br>
              <a:rPr lang="en-US" sz="1050" dirty="0"/>
            </a:br>
            <a:br>
              <a:rPr lang="en-US" sz="1050" dirty="0"/>
            </a:br>
            <a:r>
              <a:rPr lang="en-US" sz="1050" dirty="0"/>
              <a:t>Citizenship: Finland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50" dirty="0"/>
              <a:t>Member of the Board 2022–</a:t>
            </a:r>
            <a:br>
              <a:rPr lang="en-US" sz="1050" dirty="0"/>
            </a:br>
            <a:r>
              <a:rPr lang="en-US" sz="1050" dirty="0"/>
              <a:t>Member of the Investment and Project Committee 2022–</a:t>
            </a:r>
            <a:br>
              <a:rPr lang="en-US" sz="1050" dirty="0"/>
            </a:br>
            <a:br>
              <a:rPr lang="en-US" sz="1050" dirty="0"/>
            </a:br>
            <a:r>
              <a:rPr lang="en-US" sz="1050" dirty="0"/>
              <a:t>Independent of the Company and its major shareholders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50" b="1" dirty="0"/>
              <a:t>Previous positions</a:t>
            </a:r>
            <a:br>
              <a:rPr lang="en-US" sz="1050" b="1" dirty="0"/>
            </a:br>
            <a:br>
              <a:rPr lang="en-US" sz="1050" dirty="0"/>
            </a:br>
            <a:r>
              <a:rPr lang="en-US" sz="1050" dirty="0" err="1"/>
              <a:t>Eltel</a:t>
            </a:r>
            <a:r>
              <a:rPr lang="en-US" sz="1050" dirty="0"/>
              <a:t> Group, President and CEO, 2018–2022</a:t>
            </a:r>
            <a:br>
              <a:rPr lang="en-US" sz="1050" dirty="0"/>
            </a:br>
            <a:r>
              <a:rPr lang="en-US" sz="1050" dirty="0" err="1"/>
              <a:t>Lemminkäinen</a:t>
            </a:r>
            <a:r>
              <a:rPr lang="en-US" sz="1050" dirty="0"/>
              <a:t> Group: President and CEO, 2014–2018; Deputy to CEO 2014;</a:t>
            </a:r>
            <a:br>
              <a:rPr lang="en-US" sz="1050" dirty="0"/>
            </a:br>
            <a:r>
              <a:rPr lang="en-US" sz="1050" dirty="0"/>
              <a:t>Executive Vice President, Building Construction Finland 2013–2014</a:t>
            </a:r>
            <a:br>
              <a:rPr lang="en-US" sz="1050" dirty="0"/>
            </a:br>
            <a:r>
              <a:rPr lang="en-US" sz="1050" dirty="0" err="1"/>
              <a:t>Eltel</a:t>
            </a:r>
            <a:r>
              <a:rPr lang="en-US" sz="1050" dirty="0"/>
              <a:t> Group and </a:t>
            </a:r>
            <a:r>
              <a:rPr lang="en-US" sz="1050" dirty="0" err="1"/>
              <a:t>Eltel</a:t>
            </a:r>
            <a:r>
              <a:rPr lang="en-US" sz="1050" dirty="0"/>
              <a:t> Networks </a:t>
            </a:r>
            <a:r>
              <a:rPr lang="en-US" sz="1050" dirty="0" err="1"/>
              <a:t>Infranet</a:t>
            </a:r>
            <a:r>
              <a:rPr lang="en-US" sz="1050" dirty="0"/>
              <a:t> AB: various managerial positions, 2008–2012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50" b="1" dirty="0"/>
              <a:t>Positions of trust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50" dirty="0"/>
              <a:t>Cargotec Oyj, Member of the Board 2021–2023</a:t>
            </a:r>
            <a:br>
              <a:rPr lang="en-US" sz="1050" dirty="0"/>
            </a:br>
            <a:br>
              <a:rPr lang="en-US" sz="1050" dirty="0"/>
            </a:br>
            <a:endParaRPr lang="fi-FI" sz="1050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79A0BD6-C8CF-4F07-9011-50AD4722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Proposed</a:t>
            </a:r>
            <a:r>
              <a:rPr lang="fi-FI" dirty="0"/>
              <a:t> </a:t>
            </a:r>
            <a:r>
              <a:rPr lang="fi-FI" dirty="0" err="1"/>
              <a:t>members</a:t>
            </a:r>
            <a:r>
              <a:rPr lang="fi-FI" dirty="0"/>
              <a:t> for YIT </a:t>
            </a:r>
            <a:r>
              <a:rPr lang="fi-FI" dirty="0" err="1"/>
              <a:t>Corporation’s</a:t>
            </a:r>
            <a:r>
              <a:rPr lang="fi-FI" dirty="0"/>
              <a:t> Board of Directors 2023</a:t>
            </a:r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2640A951-8096-47DC-854D-61F06B2AB6C6}"/>
              </a:ext>
            </a:extLst>
          </p:cNvPr>
          <p:cNvSpPr txBox="1">
            <a:spLocks/>
          </p:cNvSpPr>
          <p:nvPr/>
        </p:nvSpPr>
        <p:spPr>
          <a:xfrm>
            <a:off x="369601" y="2742365"/>
            <a:ext cx="5472000" cy="3453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b="1" dirty="0"/>
              <a:t>Sami Laine</a:t>
            </a:r>
            <a:br>
              <a:rPr lang="en-US" sz="1050" b="1" dirty="0"/>
            </a:br>
            <a:r>
              <a:rPr lang="en-US" sz="1050" b="1" dirty="0"/>
              <a:t>Member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dirty="0"/>
              <a:t>Born 1971, M.Sc.(Econ.)</a:t>
            </a:r>
            <a:br>
              <a:rPr lang="en-US" sz="1050" dirty="0"/>
            </a:br>
            <a:r>
              <a:rPr lang="en-US" sz="1050" dirty="0"/>
              <a:t>Citizenship: Finland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dirty="0" err="1"/>
              <a:t>Mamber</a:t>
            </a:r>
            <a:r>
              <a:rPr lang="en-US" sz="1050" dirty="0"/>
              <a:t> of the Board 2022–</a:t>
            </a:r>
            <a:br>
              <a:rPr lang="en-US" sz="1050" dirty="0"/>
            </a:br>
            <a:r>
              <a:rPr lang="en-US" sz="1050" dirty="0"/>
              <a:t>Member of the Audit Committee 2022–</a:t>
            </a:r>
            <a:br>
              <a:rPr lang="en-US" sz="1050" dirty="0"/>
            </a:br>
            <a:br>
              <a:rPr lang="en-US" sz="1050" dirty="0"/>
            </a:br>
            <a:r>
              <a:rPr lang="en-US" sz="1050" dirty="0"/>
              <a:t>Independent of the Company and its major shareholders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b="1" dirty="0"/>
              <a:t>Previous positions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dirty="0" err="1"/>
              <a:t>Parmaco</a:t>
            </a:r>
            <a:r>
              <a:rPr lang="en-US" sz="1050" dirty="0"/>
              <a:t> Group, CEO 2020 – 2021</a:t>
            </a:r>
            <a:br>
              <a:rPr lang="en-US" sz="1050" dirty="0"/>
            </a:br>
            <a:r>
              <a:rPr lang="en-US" sz="1050" dirty="0"/>
              <a:t>Technopolis Oyj, CEO 2019 – 2020, CFO 2017 – 2019</a:t>
            </a:r>
            <a:br>
              <a:rPr lang="en-US" sz="1050" dirty="0"/>
            </a:br>
            <a:r>
              <a:rPr lang="en-US" sz="1050" dirty="0" err="1"/>
              <a:t>Renor</a:t>
            </a:r>
            <a:r>
              <a:rPr lang="en-US" sz="1050" dirty="0"/>
              <a:t> Oy, CFO 2016 – 2017</a:t>
            </a:r>
            <a:br>
              <a:rPr lang="en-US" sz="1050" dirty="0"/>
            </a:br>
            <a:r>
              <a:rPr lang="en-US" sz="1050" dirty="0" err="1"/>
              <a:t>Oriola</a:t>
            </a:r>
            <a:r>
              <a:rPr lang="en-US" sz="1050" dirty="0"/>
              <a:t>-KD Oyj, Group Treasurer/Head of Investor Relations 2014 – 2016</a:t>
            </a:r>
            <a:br>
              <a:rPr lang="en-US" sz="1050" dirty="0"/>
            </a:br>
            <a:r>
              <a:rPr lang="en-US" sz="1050" dirty="0"/>
              <a:t>SATO Oyj, Group Treasurer 2009 – 2014</a:t>
            </a:r>
            <a:br>
              <a:rPr lang="en-US" sz="1050" dirty="0"/>
            </a:br>
            <a:r>
              <a:rPr lang="en-US" sz="1050" dirty="0" err="1"/>
              <a:t>Etteplan</a:t>
            </a:r>
            <a:r>
              <a:rPr lang="en-US" sz="1050" dirty="0"/>
              <a:t> Oyj, Group Treasurer 2008 – 2009</a:t>
            </a:r>
            <a:br>
              <a:rPr lang="en-US" sz="1050" dirty="0"/>
            </a:br>
            <a:r>
              <a:rPr lang="en-US" sz="1050" dirty="0"/>
              <a:t>Uponor Corporation, Treasurer Analyst 2007 – 2008</a:t>
            </a:r>
            <a:br>
              <a:rPr lang="en-US" sz="1050" dirty="0"/>
            </a:br>
            <a:r>
              <a:rPr lang="en-US" sz="1050" dirty="0"/>
              <a:t>Casino Amherst International Ltd, Manger 1994 – 2002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br>
              <a:rPr lang="en-US" sz="1050" dirty="0"/>
            </a:br>
            <a:r>
              <a:rPr lang="en-US" sz="1050" b="1" dirty="0"/>
              <a:t>Positions of trust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sz="1050" dirty="0"/>
              <a:t>Naava Group Oy, </a:t>
            </a:r>
            <a:r>
              <a:rPr lang="fi-FI" sz="1050" dirty="0" err="1"/>
              <a:t>Member</a:t>
            </a:r>
            <a:r>
              <a:rPr lang="fi-FI" sz="1050" dirty="0"/>
              <a:t> of </a:t>
            </a:r>
            <a:r>
              <a:rPr lang="fi-FI" sz="1050" dirty="0" err="1"/>
              <a:t>the</a:t>
            </a:r>
            <a:r>
              <a:rPr lang="fi-FI" sz="1050" dirty="0"/>
              <a:t> Board 2023</a:t>
            </a:r>
            <a:r>
              <a:rPr lang="en-US" sz="1050" dirty="0"/>
              <a:t>–</a:t>
            </a:r>
            <a:endParaRPr lang="fi-FI" sz="105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83D0A98-48CA-4B87-A68D-8AC0E9ED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0" y="1362149"/>
            <a:ext cx="2136174" cy="12015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82CA5AB-437C-4850-949C-2D0449741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03" y="1362150"/>
            <a:ext cx="2136174" cy="12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9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3EC2A0DA-274B-481A-B8F0-67A83365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Proposed</a:t>
            </a:r>
            <a:r>
              <a:rPr lang="fi-FI" dirty="0"/>
              <a:t> </a:t>
            </a:r>
            <a:r>
              <a:rPr lang="fi-FI" dirty="0" err="1"/>
              <a:t>members</a:t>
            </a:r>
            <a:r>
              <a:rPr lang="fi-FI" dirty="0"/>
              <a:t> for YIT </a:t>
            </a:r>
            <a:r>
              <a:rPr lang="fi-FI" dirty="0" err="1"/>
              <a:t>Corporation’s</a:t>
            </a:r>
            <a:r>
              <a:rPr lang="fi-FI" dirty="0"/>
              <a:t> Board of Directors 2023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8291CA9-47ED-4614-8F18-0E5E72BF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88" y="1388800"/>
            <a:ext cx="2135220" cy="1201691"/>
          </a:xfrm>
          <a:prstGeom prst="rect">
            <a:avLst/>
          </a:prstGeom>
        </p:spPr>
      </p:pic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9501AA38-6AA8-4A58-85B6-07FFC05CC0DA}"/>
              </a:ext>
            </a:extLst>
          </p:cNvPr>
          <p:cNvSpPr txBox="1">
            <a:spLocks/>
          </p:cNvSpPr>
          <p:nvPr/>
        </p:nvSpPr>
        <p:spPr>
          <a:xfrm>
            <a:off x="370800" y="2794891"/>
            <a:ext cx="5472000" cy="3453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b="1" dirty="0"/>
              <a:t>Keith Silverang</a:t>
            </a:r>
            <a:br>
              <a:rPr lang="en-US" sz="1050" b="1" dirty="0"/>
            </a:br>
            <a:r>
              <a:rPr lang="en-US" sz="1050" b="1" dirty="0"/>
              <a:t>Member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dirty="0"/>
              <a:t>Born 1961, BA, MBA</a:t>
            </a:r>
            <a:br>
              <a:rPr lang="en-US" sz="1050" dirty="0"/>
            </a:br>
            <a:r>
              <a:rPr lang="en-US" sz="1050" dirty="0"/>
              <a:t>Citizenship: Finland, United States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dirty="0"/>
              <a:t>Member of the Board </a:t>
            </a:r>
            <a:r>
              <a:rPr lang="fi-FI" sz="1050" dirty="0">
                <a:solidFill>
                  <a:schemeClr val="tx2"/>
                </a:solidFill>
              </a:rPr>
              <a:t>2022</a:t>
            </a:r>
            <a:r>
              <a:rPr lang="en-US" sz="1050" dirty="0">
                <a:solidFill>
                  <a:schemeClr val="tx2"/>
                </a:solidFill>
              </a:rPr>
              <a:t>−</a:t>
            </a:r>
            <a:br>
              <a:rPr lang="en-US" sz="1050" dirty="0">
                <a:solidFill>
                  <a:schemeClr val="tx2"/>
                </a:solidFill>
              </a:rPr>
            </a:br>
            <a:r>
              <a:rPr lang="en-US" sz="1050" dirty="0">
                <a:solidFill>
                  <a:schemeClr val="tx2"/>
                </a:solidFill>
              </a:rPr>
              <a:t>Member of the Personnel Committee </a:t>
            </a:r>
            <a:r>
              <a:rPr lang="fi-FI" sz="1050" dirty="0">
                <a:solidFill>
                  <a:schemeClr val="tx2"/>
                </a:solidFill>
              </a:rPr>
              <a:t>2022</a:t>
            </a:r>
            <a:r>
              <a:rPr lang="en-US" sz="1050" dirty="0">
                <a:solidFill>
                  <a:schemeClr val="tx2"/>
                </a:solidFill>
              </a:rPr>
              <a:t>−</a:t>
            </a:r>
            <a:br>
              <a:rPr lang="en-US" sz="1050" dirty="0"/>
            </a:br>
            <a:br>
              <a:rPr lang="en-US" sz="1050" dirty="0"/>
            </a:br>
            <a:r>
              <a:rPr lang="en-US" sz="1050" dirty="0"/>
              <a:t>Independent of the Company and its major shareholders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b="1" dirty="0"/>
              <a:t>Previous positions</a:t>
            </a:r>
            <a:br>
              <a:rPr lang="en-US" sz="1050" b="1" dirty="0"/>
            </a:br>
            <a:br>
              <a:rPr lang="en-US" sz="1050" dirty="0"/>
            </a:br>
            <a:r>
              <a:rPr lang="en-US" sz="1050" dirty="0" err="1"/>
              <a:t>Basemark</a:t>
            </a:r>
            <a:r>
              <a:rPr lang="en-US" sz="1050" dirty="0"/>
              <a:t> Oy, CEO 2019 – 2021</a:t>
            </a:r>
            <a:br>
              <a:rPr lang="en-US" sz="1050" dirty="0"/>
            </a:br>
            <a:r>
              <a:rPr lang="en-US" sz="1050" dirty="0"/>
              <a:t>Technopolis Plc, CEO 2008 – 2019; Director, Helsinki Metro Area unit 2006 – 2008</a:t>
            </a:r>
            <a:br>
              <a:rPr lang="en-US" sz="1050" dirty="0"/>
            </a:br>
            <a:r>
              <a:rPr lang="en-US" sz="1050" dirty="0"/>
              <a:t>Technopolis Ventures Ltd, CEO 2004 – 2006</a:t>
            </a:r>
            <a:br>
              <a:rPr lang="en-US" sz="1050" dirty="0"/>
            </a:br>
            <a:r>
              <a:rPr lang="en-US" sz="1050" dirty="0"/>
              <a:t>AAC Global, COO 2000–2004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b="1" dirty="0"/>
              <a:t>Positions of trust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dirty="0" err="1"/>
              <a:t>Basemark</a:t>
            </a:r>
            <a:r>
              <a:rPr lang="en-US" sz="1050" dirty="0"/>
              <a:t> Oy, Board member</a:t>
            </a:r>
            <a:br>
              <a:rPr lang="en-US" sz="1050" dirty="0"/>
            </a:br>
            <a:r>
              <a:rPr lang="en-US" sz="1050" dirty="0" err="1"/>
              <a:t>Granlund</a:t>
            </a:r>
            <a:r>
              <a:rPr lang="en-US" sz="1050" dirty="0"/>
              <a:t> Oy, Board member</a:t>
            </a:r>
            <a:endParaRPr lang="en-US" sz="105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br>
              <a:rPr lang="en-US" sz="1050" dirty="0"/>
            </a:br>
            <a:endParaRPr lang="en-US" sz="105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fi-FI" sz="1050" dirty="0"/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ECA1F87E-D7EF-4718-8DD1-6511F6237D0E}"/>
              </a:ext>
            </a:extLst>
          </p:cNvPr>
          <p:cNvSpPr txBox="1">
            <a:spLocks/>
          </p:cNvSpPr>
          <p:nvPr/>
        </p:nvSpPr>
        <p:spPr>
          <a:xfrm>
            <a:off x="6339212" y="2794891"/>
            <a:ext cx="5472000" cy="3690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8475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sz="1050" b="1" dirty="0"/>
              <a:t>Barbara </a:t>
            </a:r>
            <a:r>
              <a:rPr lang="fi-FI" sz="1050" b="1" dirty="0" err="1"/>
              <a:t>Topolska</a:t>
            </a:r>
            <a:br>
              <a:rPr lang="fi-FI" sz="1050" b="1" dirty="0"/>
            </a:br>
            <a:r>
              <a:rPr lang="fi-FI" sz="1050" b="1" dirty="0" err="1"/>
              <a:t>Member</a:t>
            </a:r>
            <a:endParaRPr lang="fi-FI" sz="105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sz="1050" dirty="0"/>
              <a:t>MBA</a:t>
            </a:r>
            <a:br>
              <a:rPr lang="fi-FI" sz="1050" dirty="0"/>
            </a:br>
            <a:r>
              <a:rPr lang="fi-FI" sz="1050" dirty="0" err="1"/>
              <a:t>Current</a:t>
            </a:r>
            <a:r>
              <a:rPr lang="fi-FI" sz="1050" dirty="0"/>
              <a:t> position: CPI Property Group, </a:t>
            </a:r>
            <a:r>
              <a:rPr lang="fi-FI" sz="1050" dirty="0" err="1"/>
              <a:t>Poland</a:t>
            </a:r>
            <a:r>
              <a:rPr lang="fi-FI" sz="1050" dirty="0"/>
              <a:t>, General </a:t>
            </a:r>
            <a:r>
              <a:rPr lang="fi-FI" sz="1050" dirty="0" err="1"/>
              <a:t>Director</a:t>
            </a:r>
            <a:br>
              <a:rPr lang="en-US" sz="1050" dirty="0"/>
            </a:br>
            <a:r>
              <a:rPr lang="en-US" sz="1050" dirty="0"/>
              <a:t>Citizenship: Poland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50" dirty="0"/>
              <a:t>Member of the Board 2019‒</a:t>
            </a:r>
            <a:br>
              <a:rPr lang="en-US" sz="1050" dirty="0"/>
            </a:br>
            <a:r>
              <a:rPr lang="en-US" sz="1050" dirty="0"/>
              <a:t>Member of the Investment and Project Committee 2019‒</a:t>
            </a:r>
            <a:endParaRPr lang="fi-FI" sz="105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dirty="0"/>
              <a:t>Independent of the Company and its major shareholders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b="1" dirty="0"/>
              <a:t>Previous positions</a:t>
            </a:r>
            <a:br>
              <a:rPr lang="en-US" sz="1050" b="1" dirty="0"/>
            </a:br>
            <a:br>
              <a:rPr lang="en-US" sz="1050" dirty="0"/>
            </a:br>
            <a:r>
              <a:rPr lang="en-US" sz="1050" dirty="0"/>
              <a:t>Multi Poland, Managing Director CEE, 2016−2018</a:t>
            </a:r>
            <a:br>
              <a:rPr lang="en-US" sz="1050" dirty="0"/>
            </a:br>
            <a:r>
              <a:rPr lang="en-US" sz="1050" dirty="0" err="1"/>
              <a:t>Neinver</a:t>
            </a:r>
            <a:r>
              <a:rPr lang="en-US" sz="1050" dirty="0"/>
              <a:t> SA, Madrid, Chief Operations Officer 2012− ; General Director, Poland, France and Germany 2008−2012; General Director, </a:t>
            </a:r>
            <a:r>
              <a:rPr lang="en-US" sz="1050" dirty="0" err="1"/>
              <a:t>Neinver</a:t>
            </a:r>
            <a:r>
              <a:rPr lang="en-US" sz="1050" dirty="0"/>
              <a:t> Poland 2003−2008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b="1" dirty="0"/>
              <a:t>Positions of trust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dirty="0"/>
              <a:t>International Council of Shopping </a:t>
            </a:r>
            <a:r>
              <a:rPr lang="en-US" sz="1050" dirty="0" err="1"/>
              <a:t>Centres</a:t>
            </a:r>
            <a:r>
              <a:rPr lang="en-US" sz="1050" dirty="0"/>
              <a:t>, Member</a:t>
            </a:r>
            <a:br>
              <a:rPr lang="en-US" sz="1050" dirty="0"/>
            </a:br>
            <a:r>
              <a:rPr lang="en-US" sz="1050" dirty="0"/>
              <a:t>ICSC Global Awards, Jury Member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br>
              <a:rPr lang="fi-FI" sz="1100" dirty="0"/>
            </a:br>
            <a:endParaRPr lang="fi-FI" sz="1100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A31EE19-8EBD-443E-9536-91B79497F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212" y="1388800"/>
            <a:ext cx="2145905" cy="1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D43FBA-18C4-4354-ADFC-CB0EDE0C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Proposed</a:t>
            </a:r>
            <a:r>
              <a:rPr lang="fi-FI" dirty="0"/>
              <a:t> </a:t>
            </a:r>
            <a:r>
              <a:rPr lang="fi-FI" dirty="0" err="1"/>
              <a:t>members</a:t>
            </a:r>
            <a:r>
              <a:rPr lang="fi-FI" dirty="0"/>
              <a:t> for YIT </a:t>
            </a:r>
            <a:r>
              <a:rPr lang="fi-FI" dirty="0" err="1"/>
              <a:t>Corporation’s</a:t>
            </a:r>
            <a:r>
              <a:rPr lang="fi-FI" dirty="0"/>
              <a:t> Board of Directors 2023</a:t>
            </a:r>
          </a:p>
        </p:txBody>
      </p:sp>
      <p:sp>
        <p:nvSpPr>
          <p:cNvPr id="11" name="Sisällön paikkamerkki 8">
            <a:extLst>
              <a:ext uri="{FF2B5EF4-FFF2-40B4-BE49-F238E27FC236}">
                <a16:creationId xmlns:a16="http://schemas.microsoft.com/office/drawing/2014/main" id="{6C696740-95A0-44B7-8D22-D7BBF78CC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534" y="2746627"/>
            <a:ext cx="5845200" cy="4816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b="1" dirty="0" err="1"/>
              <a:t>Kerttu</a:t>
            </a:r>
            <a:r>
              <a:rPr lang="en-US" sz="1050" b="1" dirty="0"/>
              <a:t> Tuomas</a:t>
            </a:r>
            <a:br>
              <a:rPr lang="en-US" sz="1050" b="1" dirty="0"/>
            </a:br>
            <a:r>
              <a:rPr lang="en-US" sz="1050" b="1" dirty="0"/>
              <a:t>Member</a:t>
            </a:r>
          </a:p>
          <a:p>
            <a:pPr marL="0" indent="0">
              <a:buNone/>
            </a:pPr>
            <a:r>
              <a:rPr lang="en-US" sz="1050" dirty="0"/>
              <a:t>born 1957, B.Sc.(Econ.) </a:t>
            </a:r>
            <a:br>
              <a:rPr lang="en-US" sz="1050" dirty="0"/>
            </a:br>
            <a:r>
              <a:rPr lang="en-US" sz="1050" dirty="0"/>
              <a:t>Citizenship: Finnish </a:t>
            </a:r>
          </a:p>
          <a:p>
            <a:pPr marL="0" indent="0">
              <a:buNone/>
            </a:pPr>
            <a:r>
              <a:rPr lang="en-US" sz="1050" dirty="0"/>
              <a:t>Member of the Board </a:t>
            </a:r>
            <a:r>
              <a:rPr lang="fi-FI" sz="1050" dirty="0">
                <a:solidFill>
                  <a:schemeClr val="tx2"/>
                </a:solidFill>
              </a:rPr>
              <a:t>2022</a:t>
            </a:r>
            <a:r>
              <a:rPr lang="en-US" sz="1050" dirty="0">
                <a:solidFill>
                  <a:schemeClr val="tx2"/>
                </a:solidFill>
              </a:rPr>
              <a:t>−</a:t>
            </a:r>
            <a:br>
              <a:rPr lang="en-US" sz="1050">
                <a:solidFill>
                  <a:schemeClr val="tx2"/>
                </a:solidFill>
              </a:rPr>
            </a:br>
            <a:r>
              <a:rPr lang="en-US" sz="1050">
                <a:solidFill>
                  <a:schemeClr val="tx2"/>
                </a:solidFill>
              </a:rPr>
              <a:t>Chair </a:t>
            </a:r>
            <a:r>
              <a:rPr lang="en-US" sz="1050" dirty="0">
                <a:solidFill>
                  <a:schemeClr val="tx2"/>
                </a:solidFill>
              </a:rPr>
              <a:t>of the Personnel Committee </a:t>
            </a:r>
            <a:r>
              <a:rPr lang="fi-FI" sz="1050" dirty="0">
                <a:solidFill>
                  <a:schemeClr val="tx2"/>
                </a:solidFill>
              </a:rPr>
              <a:t>2022</a:t>
            </a:r>
            <a:r>
              <a:rPr lang="en-US" sz="1050" dirty="0">
                <a:solidFill>
                  <a:schemeClr val="tx2"/>
                </a:solidFill>
              </a:rPr>
              <a:t>−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Independent of the Company and its major shareholders</a:t>
            </a:r>
          </a:p>
          <a:p>
            <a:pPr marL="0" indent="0">
              <a:buNone/>
            </a:pPr>
            <a:r>
              <a:rPr lang="en-US" sz="1050" b="1" dirty="0"/>
              <a:t>Previous positions</a:t>
            </a:r>
            <a:br>
              <a:rPr lang="en-US" sz="1050" b="1" dirty="0"/>
            </a:br>
            <a:br>
              <a:rPr lang="en-US" sz="1050" b="1" dirty="0"/>
            </a:br>
            <a:r>
              <a:rPr lang="en-US" sz="1050" dirty="0"/>
              <a:t>Kone Corporation, Executive Vice President Human Resources and Member of  Executive Board 2002–2017</a:t>
            </a:r>
            <a:br>
              <a:rPr lang="en-US" sz="1050" dirty="0"/>
            </a:br>
            <a:r>
              <a:rPr lang="en-US" sz="1050" dirty="0" err="1"/>
              <a:t>Elcoteq</a:t>
            </a:r>
            <a:r>
              <a:rPr lang="en-US" sz="1050" dirty="0"/>
              <a:t> Network Oyj, Group Vice President, Human Resources and Member of the Group Management Team 2000–2002</a:t>
            </a:r>
            <a:br>
              <a:rPr lang="en-US" sz="1050" dirty="0"/>
            </a:br>
            <a:r>
              <a:rPr lang="en-US" sz="1050" dirty="0" err="1"/>
              <a:t>MasterFoods</a:t>
            </a:r>
            <a:r>
              <a:rPr lang="en-US" sz="1050" dirty="0"/>
              <a:t> Oy (Mars), HR manager 1994–1999</a:t>
            </a:r>
            <a:br>
              <a:rPr lang="en-US" sz="1050" dirty="0"/>
            </a:br>
            <a:r>
              <a:rPr lang="en-US" sz="1050" dirty="0" err="1"/>
              <a:t>Mercuri</a:t>
            </a:r>
            <a:r>
              <a:rPr lang="en-US" sz="1050" dirty="0"/>
              <a:t> </a:t>
            </a:r>
            <a:r>
              <a:rPr lang="en-US" sz="1050" dirty="0" err="1"/>
              <a:t>Urval</a:t>
            </a:r>
            <a:r>
              <a:rPr lang="en-US" sz="1050" dirty="0"/>
              <a:t>, Consultant, 1987–1993</a:t>
            </a:r>
            <a:br>
              <a:rPr lang="en-US" sz="1050" dirty="0"/>
            </a:br>
            <a:br>
              <a:rPr lang="en-US" sz="1050" dirty="0"/>
            </a:br>
            <a:r>
              <a:rPr lang="en-US" sz="1050" b="1" dirty="0"/>
              <a:t>Positions of trust</a:t>
            </a:r>
            <a:br>
              <a:rPr lang="en-US" sz="1050" b="1" dirty="0"/>
            </a:br>
            <a:br>
              <a:rPr lang="en-US" sz="1050" b="1" dirty="0"/>
            </a:br>
            <a:r>
              <a:rPr lang="en-US" sz="1050" dirty="0" err="1"/>
              <a:t>Huhtamäki</a:t>
            </a:r>
            <a:r>
              <a:rPr lang="en-US" sz="1050" dirty="0"/>
              <a:t> Oyj, Vice Chairman of the Board 2019–; Member of the Board 2017–</a:t>
            </a:r>
            <a:br>
              <a:rPr lang="en-US" sz="1050" dirty="0"/>
            </a:br>
            <a:r>
              <a:rPr lang="en-US" sz="1050" dirty="0"/>
              <a:t>Medix </a:t>
            </a:r>
            <a:r>
              <a:rPr lang="en-US" sz="1050" dirty="0" err="1"/>
              <a:t>Biochemica</a:t>
            </a:r>
            <a:r>
              <a:rPr lang="en-US" sz="1050" dirty="0"/>
              <a:t> Group Oy, Member of the Board 2018–</a:t>
            </a:r>
            <a:br>
              <a:rPr lang="en-US" sz="1050" dirty="0"/>
            </a:br>
            <a:r>
              <a:rPr lang="en-US" sz="1050" dirty="0"/>
              <a:t>Finnish National Opera and Ballet, Member of the Board 2016–</a:t>
            </a:r>
            <a:br>
              <a:rPr lang="en-US" sz="1050" dirty="0"/>
            </a:br>
            <a:br>
              <a:rPr lang="en-US" sz="1050" dirty="0"/>
            </a:br>
            <a:br>
              <a:rPr lang="en-US" sz="1050" dirty="0"/>
            </a:br>
            <a:br>
              <a:rPr lang="en-US" sz="1050" dirty="0"/>
            </a:br>
            <a:endParaRPr lang="fi-FI" sz="105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1E10419-6811-4B3B-94DE-6F17C9D68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34" y="1362514"/>
            <a:ext cx="2145905" cy="12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5728"/>
      </p:ext>
    </p:extLst>
  </p:cSld>
  <p:clrMapOvr>
    <a:masterClrMapping/>
  </p:clrMapOvr>
</p:sld>
</file>

<file path=ppt/theme/theme1.xml><?xml version="1.0" encoding="utf-8"?>
<a:theme xmlns:a="http://schemas.openxmlformats.org/drawingml/2006/main" name="YIT">
  <a:themeElements>
    <a:clrScheme name="YIT">
      <a:dk1>
        <a:sysClr val="windowText" lastClr="000000"/>
      </a:dk1>
      <a:lt1>
        <a:srgbClr val="FFFFFF"/>
      </a:lt1>
      <a:dk2>
        <a:srgbClr val="284753"/>
      </a:dk2>
      <a:lt2>
        <a:srgbClr val="EFEFEF"/>
      </a:lt2>
      <a:accent1>
        <a:srgbClr val="019ED9"/>
      </a:accent1>
      <a:accent2>
        <a:srgbClr val="284753"/>
      </a:accent2>
      <a:accent3>
        <a:srgbClr val="DB4D69"/>
      </a:accent3>
      <a:accent4>
        <a:srgbClr val="A9B4BB"/>
      </a:accent4>
      <a:accent5>
        <a:srgbClr val="3E9C33"/>
      </a:accent5>
      <a:accent6>
        <a:srgbClr val="E88300"/>
      </a:accent6>
      <a:hlink>
        <a:srgbClr val="019ED9"/>
      </a:hlink>
      <a:folHlink>
        <a:srgbClr val="A9B4BB"/>
      </a:folHlink>
    </a:clrScheme>
    <a:fontScheme name="Y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9ED9"/>
        </a:solidFill>
        <a:ln>
          <a:solidFill>
            <a:srgbClr val="019ED9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IT Presentation template.potx" id="{1F2B2E2B-09F6-45EC-9F9E-02E4B1C6D34E}" vid="{9273C669-F565-476F-B905-C4B00097D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5F4A5B0A83FB4F89DC2A2047A67DCD" ma:contentTypeVersion="15" ma:contentTypeDescription="Create a new document." ma:contentTypeScope="" ma:versionID="b3dd0c2d45314943e47f8d6bbb2ce1bf">
  <xsd:schema xmlns:xsd="http://www.w3.org/2001/XMLSchema" xmlns:xs="http://www.w3.org/2001/XMLSchema" xmlns:p="http://schemas.microsoft.com/office/2006/metadata/properties" xmlns:ns1="http://schemas.microsoft.com/sharepoint/v3" xmlns:ns3="54202acd-7127-4e1e-9981-557c36b9520a" xmlns:ns4="58c648c9-9541-4b5a-b3e3-5ee2a658aa9e" targetNamespace="http://schemas.microsoft.com/office/2006/metadata/properties" ma:root="true" ma:fieldsID="ee99015e027ec6afee2dbd5cffbd499d" ns1:_="" ns3:_="" ns4:_="">
    <xsd:import namespace="http://schemas.microsoft.com/sharepoint/v3"/>
    <xsd:import namespace="54202acd-7127-4e1e-9981-557c36b9520a"/>
    <xsd:import namespace="58c648c9-9541-4b5a-b3e3-5ee2a658aa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02acd-7127-4e1e-9981-557c36b952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648c9-9541-4b5a-b3e3-5ee2a658aa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445EF6D-1567-455E-A7E1-63E2023A6C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B01DB6-6E1B-43B3-86F3-C8F473C2E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202acd-7127-4e1e-9981-557c36b9520a"/>
    <ds:schemaRef ds:uri="58c648c9-9541-4b5a-b3e3-5ee2a658aa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463575-A0D1-4456-AAF4-9BF548FA1423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c648c9-9541-4b5a-b3e3-5ee2a658aa9e"/>
    <ds:schemaRef ds:uri="54202acd-7127-4e1e-9981-557c36b9520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YIT Presentation template</Template>
  <TotalTime>7722</TotalTime>
  <Words>937</Words>
  <Application>Microsoft Office PowerPoint</Application>
  <PresentationFormat>Laajakuva</PresentationFormat>
  <Paragraphs>48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Calibri</vt:lpstr>
      <vt:lpstr>YIT</vt:lpstr>
      <vt:lpstr>Proposed members for YIT Corporation’s Board of Directors 2023</vt:lpstr>
      <vt:lpstr>Proposed members for YIT Corporation’s Board of Directors 2023</vt:lpstr>
      <vt:lpstr>Proposed members for YIT Corporation’s Board of Directors 2023</vt:lpstr>
      <vt:lpstr>Proposed members for YIT Corporation’s Board of Directors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YIT Oyj:n hallitukseen ehdotetut henkilöt 2018</dc:title>
  <dc:creator>Viivi Kuokkanen</dc:creator>
  <cp:lastModifiedBy>Viivi Kuokkanen</cp:lastModifiedBy>
  <cp:revision>92</cp:revision>
  <cp:lastPrinted>2019-01-29T13:14:04Z</cp:lastPrinted>
  <dcterms:created xsi:type="dcterms:W3CDTF">2018-02-12T07:38:56Z</dcterms:created>
  <dcterms:modified xsi:type="dcterms:W3CDTF">2023-03-15T15:04:17Z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50d4c88-3773-4a01-8567-b4ed9ea2ad09_Enabled">
    <vt:lpwstr>True</vt:lpwstr>
  </property>
  <property fmtid="{D5CDD505-2E9C-101B-9397-08002B2CF9AE}" pid="3" name="MSIP_Label_450d4c88-3773-4a01-8567-b4ed9ea2ad09_SiteId">
    <vt:lpwstr>de5d17d0-fbc2-4c29-b0f7-d6685b6c3ef0</vt:lpwstr>
  </property>
  <property fmtid="{D5CDD505-2E9C-101B-9397-08002B2CF9AE}" pid="4" name="MSIP_Label_450d4c88-3773-4a01-8567-b4ed9ea2ad09_Ref">
    <vt:lpwstr>https://api.informationprotection.azure.com/api/de5d17d0-fbc2-4c29-b0f7-d6685b6c3ef0</vt:lpwstr>
  </property>
  <property fmtid="{D5CDD505-2E9C-101B-9397-08002B2CF9AE}" pid="5" name="MSIP_Label_450d4c88-3773-4a01-8567-b4ed9ea2ad09_SetBy">
    <vt:lpwstr>Viivi.Kuokkanen@yit.fi</vt:lpwstr>
  </property>
  <property fmtid="{D5CDD505-2E9C-101B-9397-08002B2CF9AE}" pid="6" name="MSIP_Label_450d4c88-3773-4a01-8567-b4ed9ea2ad09_SetDate">
    <vt:lpwstr>2018-02-12T09:46:23.6328050+02:00</vt:lpwstr>
  </property>
  <property fmtid="{D5CDD505-2E9C-101B-9397-08002B2CF9AE}" pid="7" name="MSIP_Label_450d4c88-3773-4a01-8567-b4ed9ea2ad09_Name">
    <vt:lpwstr>Internal</vt:lpwstr>
  </property>
  <property fmtid="{D5CDD505-2E9C-101B-9397-08002B2CF9AE}" pid="8" name="MSIP_Label_450d4c88-3773-4a01-8567-b4ed9ea2ad09_Application">
    <vt:lpwstr>Microsoft Azure Information Protection</vt:lpwstr>
  </property>
  <property fmtid="{D5CDD505-2E9C-101B-9397-08002B2CF9AE}" pid="9" name="MSIP_Label_450d4c88-3773-4a01-8567-b4ed9ea2ad09_Extended_MSFT_Method">
    <vt:lpwstr>Automatic</vt:lpwstr>
  </property>
  <property fmtid="{D5CDD505-2E9C-101B-9397-08002B2CF9AE}" pid="10" name="Sensitivity">
    <vt:lpwstr>Internal</vt:lpwstr>
  </property>
  <property fmtid="{D5CDD505-2E9C-101B-9397-08002B2CF9AE}" pid="11" name="ContentTypeId">
    <vt:lpwstr>0x0101003B5F4A5B0A83FB4F89DC2A2047A67DCD</vt:lpwstr>
  </property>
</Properties>
</file>